
<file path=[Content_Types].xml><?xml version="1.0" encoding="utf-8"?>
<Types xmlns="http://schemas.openxmlformats.org/package/2006/content-types">
  <Default Extension="png" ContentType="image/png"/>
  <Default Extension="bmp" ContentType="image/bmp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304" r:id="rId3"/>
    <p:sldId id="275" r:id="rId4"/>
    <p:sldId id="268" r:id="rId5"/>
    <p:sldId id="297" r:id="rId6"/>
    <p:sldId id="265" r:id="rId7"/>
    <p:sldId id="263" r:id="rId8"/>
    <p:sldId id="260" r:id="rId9"/>
    <p:sldId id="276" r:id="rId10"/>
    <p:sldId id="277" r:id="rId11"/>
    <p:sldId id="280" r:id="rId12"/>
    <p:sldId id="281" r:id="rId13"/>
    <p:sldId id="282" r:id="rId14"/>
    <p:sldId id="296" r:id="rId15"/>
    <p:sldId id="303" r:id="rId16"/>
    <p:sldId id="272" r:id="rId17"/>
    <p:sldId id="286" r:id="rId18"/>
    <p:sldId id="271" r:id="rId19"/>
    <p:sldId id="288" r:id="rId20"/>
    <p:sldId id="298" r:id="rId21"/>
    <p:sldId id="295" r:id="rId22"/>
    <p:sldId id="289" r:id="rId23"/>
    <p:sldId id="292" r:id="rId24"/>
    <p:sldId id="291" r:id="rId25"/>
    <p:sldId id="293" r:id="rId26"/>
    <p:sldId id="299" r:id="rId27"/>
    <p:sldId id="301" r:id="rId28"/>
    <p:sldId id="274" r:id="rId29"/>
  </p:sldIdLst>
  <p:sldSz cx="9144000" cy="6858000" type="screen4x3"/>
  <p:notesSz cx="6797675" cy="9928225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7D90"/>
    <a:srgbClr val="999999"/>
    <a:srgbClr val="CCCC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22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klintwall\Desktop\Dropbox\Reinforcers\Testning\hilmir%20scoring%20novembe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Sheet1!$A$16</c:f>
              <c:strCache>
                <c:ptCount val="1"/>
                <c:pt idx="0">
                  <c:v>soc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val>
            <c:numRef>
              <c:f>Sheet1!$B$16</c:f>
              <c:numCache>
                <c:formatCode>General</c:formatCode>
                <c:ptCount val="1"/>
                <c:pt idx="0">
                  <c:v>20.650000000000002</c:v>
                </c:pt>
              </c:numCache>
            </c:numRef>
          </c:val>
        </c:ser>
        <c:ser>
          <c:idx val="1"/>
          <c:order val="1"/>
          <c:tx>
            <c:strRef>
              <c:f>Sheet1!$A$17</c:f>
              <c:strCache>
                <c:ptCount val="1"/>
                <c:pt idx="0">
                  <c:v>inattentive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invertIfNegative val="0"/>
          <c:val>
            <c:numRef>
              <c:f>Sheet1!$B$17</c:f>
              <c:numCache>
                <c:formatCode>General</c:formatCode>
                <c:ptCount val="1"/>
                <c:pt idx="0">
                  <c:v>23.6</c:v>
                </c:pt>
              </c:numCache>
            </c:numRef>
          </c:val>
        </c:ser>
        <c:ser>
          <c:idx val="2"/>
          <c:order val="2"/>
          <c:tx>
            <c:strRef>
              <c:f>Sheet1!$A$18</c:f>
              <c:strCache>
                <c:ptCount val="1"/>
                <c:pt idx="0">
                  <c:v>stereo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val>
            <c:numRef>
              <c:f>Sheet1!$B$18</c:f>
              <c:numCache>
                <c:formatCode>General</c:formatCode>
                <c:ptCount val="1"/>
                <c:pt idx="0">
                  <c:v>60.75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0719872"/>
        <c:axId val="80721408"/>
      </c:barChart>
      <c:catAx>
        <c:axId val="80719872"/>
        <c:scaling>
          <c:orientation val="minMax"/>
        </c:scaling>
        <c:delete val="0"/>
        <c:axPos val="l"/>
        <c:majorTickMark val="out"/>
        <c:minorTickMark val="none"/>
        <c:tickLblPos val="nextTo"/>
        <c:crossAx val="80721408"/>
        <c:crosses val="autoZero"/>
        <c:auto val="1"/>
        <c:lblAlgn val="ctr"/>
        <c:lblOffset val="100"/>
        <c:noMultiLvlLbl val="0"/>
      </c:catAx>
      <c:valAx>
        <c:axId val="80721408"/>
        <c:scaling>
          <c:orientation val="minMax"/>
        </c:scaling>
        <c:delete val="0"/>
        <c:axPos val="b"/>
        <c:numFmt formatCode="0%" sourceLinked="1"/>
        <c:majorTickMark val="out"/>
        <c:minorTickMark val="none"/>
        <c:tickLblPos val="nextTo"/>
        <c:crossAx val="807198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B7C847-B5C9-44BD-8054-A45FF5C861A0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011D2A84-092C-437F-97C7-BBBE055147B0}">
      <dgm:prSet phldrT="[Text]"/>
      <dgm:spPr/>
      <dgm:t>
        <a:bodyPr/>
        <a:lstStyle/>
        <a:p>
          <a:r>
            <a:rPr lang="sv-SE" dirty="0" smtClean="0"/>
            <a:t>Automatic reinforcers</a:t>
          </a:r>
          <a:endParaRPr lang="nb-NO" dirty="0"/>
        </a:p>
      </dgm:t>
    </dgm:pt>
    <dgm:pt modelId="{A7F9E6E1-CBA8-43D1-A70E-542FABA1EEBD}" type="parTrans" cxnId="{01DF2DC8-AC5B-4C41-BD91-026E1C79255B}">
      <dgm:prSet/>
      <dgm:spPr/>
      <dgm:t>
        <a:bodyPr/>
        <a:lstStyle/>
        <a:p>
          <a:endParaRPr lang="nb-NO"/>
        </a:p>
      </dgm:t>
    </dgm:pt>
    <dgm:pt modelId="{72DA89B6-148A-4C2E-A286-2D01A46C74F3}" type="sibTrans" cxnId="{01DF2DC8-AC5B-4C41-BD91-026E1C79255B}">
      <dgm:prSet/>
      <dgm:spPr/>
      <dgm:t>
        <a:bodyPr/>
        <a:lstStyle/>
        <a:p>
          <a:endParaRPr lang="nb-NO"/>
        </a:p>
      </dgm:t>
    </dgm:pt>
    <dgm:pt modelId="{DD813723-80AC-46CC-8D6D-4F525901A5C5}">
      <dgm:prSet phldrT="[Text]"/>
      <dgm:spPr/>
      <dgm:t>
        <a:bodyPr/>
        <a:lstStyle/>
        <a:p>
          <a:r>
            <a:rPr lang="sv-SE" dirty="0" smtClean="0"/>
            <a:t>Social reinforcers</a:t>
          </a:r>
          <a:endParaRPr lang="nb-NO" dirty="0"/>
        </a:p>
      </dgm:t>
    </dgm:pt>
    <dgm:pt modelId="{8BD11988-AE3B-4A86-8B7C-21EA889A98F6}" type="parTrans" cxnId="{1E0902B3-C14C-406D-96CF-0EF413830808}">
      <dgm:prSet/>
      <dgm:spPr/>
      <dgm:t>
        <a:bodyPr/>
        <a:lstStyle/>
        <a:p>
          <a:endParaRPr lang="nb-NO"/>
        </a:p>
      </dgm:t>
    </dgm:pt>
    <dgm:pt modelId="{11DD144A-6072-4FA6-87CA-493C2500CDC0}" type="sibTrans" cxnId="{1E0902B3-C14C-406D-96CF-0EF413830808}">
      <dgm:prSet/>
      <dgm:spPr/>
      <dgm:t>
        <a:bodyPr/>
        <a:lstStyle/>
        <a:p>
          <a:endParaRPr lang="nb-NO"/>
        </a:p>
      </dgm:t>
    </dgm:pt>
    <dgm:pt modelId="{7ABBED42-58BD-4470-AFDB-6C7F0B382746}" type="pres">
      <dgm:prSet presAssocID="{48B7C847-B5C9-44BD-8054-A45FF5C861A0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nb-NO"/>
        </a:p>
      </dgm:t>
    </dgm:pt>
    <dgm:pt modelId="{C2AD106E-ED49-4FEE-B5B2-C1F93EFA5B9F}" type="pres">
      <dgm:prSet presAssocID="{48B7C847-B5C9-44BD-8054-A45FF5C861A0}" presName="divider" presStyleLbl="fgShp" presStyleIdx="0" presStyleCnt="1"/>
      <dgm:spPr/>
    </dgm:pt>
    <dgm:pt modelId="{642F8D9B-6993-406C-BEF9-FA1F19F237AC}" type="pres">
      <dgm:prSet presAssocID="{011D2A84-092C-437F-97C7-BBBE055147B0}" presName="downArrow" presStyleLbl="node1" presStyleIdx="0" presStyleCnt="2"/>
      <dgm:spPr/>
    </dgm:pt>
    <dgm:pt modelId="{54E53432-550C-4DC9-88FA-EDDF4AE84752}" type="pres">
      <dgm:prSet presAssocID="{011D2A84-092C-437F-97C7-BBBE055147B0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A39D1A63-42B4-493D-B682-625CFCF673BE}" type="pres">
      <dgm:prSet presAssocID="{DD813723-80AC-46CC-8D6D-4F525901A5C5}" presName="upArrow" presStyleLbl="node1" presStyleIdx="1" presStyleCnt="2"/>
      <dgm:spPr/>
    </dgm:pt>
    <dgm:pt modelId="{9F454DFE-7FEB-4055-8227-0FFAF61E6651}" type="pres">
      <dgm:prSet presAssocID="{DD813723-80AC-46CC-8D6D-4F525901A5C5}" presName="upArrow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</dgm:ptLst>
  <dgm:cxnLst>
    <dgm:cxn modelId="{01DF2DC8-AC5B-4C41-BD91-026E1C79255B}" srcId="{48B7C847-B5C9-44BD-8054-A45FF5C861A0}" destId="{011D2A84-092C-437F-97C7-BBBE055147B0}" srcOrd="0" destOrd="0" parTransId="{A7F9E6E1-CBA8-43D1-A70E-542FABA1EEBD}" sibTransId="{72DA89B6-148A-4C2E-A286-2D01A46C74F3}"/>
    <dgm:cxn modelId="{92AE364C-B49E-46BF-AF58-CF603E363EC9}" type="presOf" srcId="{48B7C847-B5C9-44BD-8054-A45FF5C861A0}" destId="{7ABBED42-58BD-4470-AFDB-6C7F0B382746}" srcOrd="0" destOrd="0" presId="urn:microsoft.com/office/officeart/2005/8/layout/arrow3"/>
    <dgm:cxn modelId="{8410A559-3AED-4805-B282-D1A3D77FC055}" type="presOf" srcId="{011D2A84-092C-437F-97C7-BBBE055147B0}" destId="{54E53432-550C-4DC9-88FA-EDDF4AE84752}" srcOrd="0" destOrd="0" presId="urn:microsoft.com/office/officeart/2005/8/layout/arrow3"/>
    <dgm:cxn modelId="{1E0902B3-C14C-406D-96CF-0EF413830808}" srcId="{48B7C847-B5C9-44BD-8054-A45FF5C861A0}" destId="{DD813723-80AC-46CC-8D6D-4F525901A5C5}" srcOrd="1" destOrd="0" parTransId="{8BD11988-AE3B-4A86-8B7C-21EA889A98F6}" sibTransId="{11DD144A-6072-4FA6-87CA-493C2500CDC0}"/>
    <dgm:cxn modelId="{7770706F-500B-4777-96F9-945E066C45A3}" type="presOf" srcId="{DD813723-80AC-46CC-8D6D-4F525901A5C5}" destId="{9F454DFE-7FEB-4055-8227-0FFAF61E6651}" srcOrd="0" destOrd="0" presId="urn:microsoft.com/office/officeart/2005/8/layout/arrow3"/>
    <dgm:cxn modelId="{C43FD64A-124C-4D92-9096-5E59A589B7D0}" type="presParOf" srcId="{7ABBED42-58BD-4470-AFDB-6C7F0B382746}" destId="{C2AD106E-ED49-4FEE-B5B2-C1F93EFA5B9F}" srcOrd="0" destOrd="0" presId="urn:microsoft.com/office/officeart/2005/8/layout/arrow3"/>
    <dgm:cxn modelId="{31BFCF13-C778-448F-A68C-40E2242E2D09}" type="presParOf" srcId="{7ABBED42-58BD-4470-AFDB-6C7F0B382746}" destId="{642F8D9B-6993-406C-BEF9-FA1F19F237AC}" srcOrd="1" destOrd="0" presId="urn:microsoft.com/office/officeart/2005/8/layout/arrow3"/>
    <dgm:cxn modelId="{5ABA3B82-97C4-410E-AED2-8BC2869CE316}" type="presParOf" srcId="{7ABBED42-58BD-4470-AFDB-6C7F0B382746}" destId="{54E53432-550C-4DC9-88FA-EDDF4AE84752}" srcOrd="2" destOrd="0" presId="urn:microsoft.com/office/officeart/2005/8/layout/arrow3"/>
    <dgm:cxn modelId="{F1DCF1B4-DEDA-4893-AD01-5A48ECB857C0}" type="presParOf" srcId="{7ABBED42-58BD-4470-AFDB-6C7F0B382746}" destId="{A39D1A63-42B4-493D-B682-625CFCF673BE}" srcOrd="3" destOrd="0" presId="urn:microsoft.com/office/officeart/2005/8/layout/arrow3"/>
    <dgm:cxn modelId="{B7A51E28-E456-4705-87D2-926599CADE84}" type="presParOf" srcId="{7ABBED42-58BD-4470-AFDB-6C7F0B382746}" destId="{9F454DFE-7FEB-4055-8227-0FFAF61E6651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3564A41-5D77-4B9D-92A6-C437B64AB9D7}" type="doc">
      <dgm:prSet loTypeId="urn:microsoft.com/office/officeart/2005/8/layout/hierarchy5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3669D326-18A1-423F-81D0-CA810C38C87B}">
      <dgm:prSet phldrT="[Text]"/>
      <dgm:spPr/>
      <dgm:t>
        <a:bodyPr/>
        <a:lstStyle/>
        <a:p>
          <a:r>
            <a:rPr lang="sv-SE" dirty="0" smtClean="0"/>
            <a:t>Primary cause</a:t>
          </a:r>
          <a:endParaRPr lang="nb-NO" dirty="0"/>
        </a:p>
      </dgm:t>
    </dgm:pt>
    <dgm:pt modelId="{3515340E-C473-432D-AB4C-352F95DA7864}" type="parTrans" cxnId="{4A0711B5-C084-4329-8F91-976F2EF0D999}">
      <dgm:prSet/>
      <dgm:spPr/>
      <dgm:t>
        <a:bodyPr/>
        <a:lstStyle/>
        <a:p>
          <a:endParaRPr lang="nb-NO"/>
        </a:p>
      </dgm:t>
    </dgm:pt>
    <dgm:pt modelId="{2587D086-576E-4B99-8871-9BE043D61295}" type="sibTrans" cxnId="{4A0711B5-C084-4329-8F91-976F2EF0D999}">
      <dgm:prSet/>
      <dgm:spPr/>
      <dgm:t>
        <a:bodyPr/>
        <a:lstStyle/>
        <a:p>
          <a:endParaRPr lang="nb-NO"/>
        </a:p>
      </dgm:t>
    </dgm:pt>
    <dgm:pt modelId="{0958970F-1744-4D7A-A7E2-623940CDEBA5}">
      <dgm:prSet phldrT="[Text]"/>
      <dgm:spPr/>
      <dgm:t>
        <a:bodyPr/>
        <a:lstStyle/>
        <a:p>
          <a:endParaRPr lang="nb-NO" dirty="0"/>
        </a:p>
      </dgm:t>
    </dgm:pt>
    <dgm:pt modelId="{8B67AA72-10D0-4463-B6E2-60A166D0FD53}" type="parTrans" cxnId="{EA5DFE31-5869-469B-B848-46C31142EF49}">
      <dgm:prSet/>
      <dgm:spPr/>
      <dgm:t>
        <a:bodyPr/>
        <a:lstStyle/>
        <a:p>
          <a:endParaRPr lang="nb-NO"/>
        </a:p>
      </dgm:t>
    </dgm:pt>
    <dgm:pt modelId="{59EF3746-6C16-49DB-A279-03FFE482C699}" type="sibTrans" cxnId="{EA5DFE31-5869-469B-B848-46C31142EF49}">
      <dgm:prSet/>
      <dgm:spPr/>
      <dgm:t>
        <a:bodyPr/>
        <a:lstStyle/>
        <a:p>
          <a:endParaRPr lang="nb-NO"/>
        </a:p>
      </dgm:t>
    </dgm:pt>
    <dgm:pt modelId="{43AA856E-2D66-4EDA-815E-A83459F82D60}">
      <dgm:prSet phldrT="[Text]"/>
      <dgm:spPr/>
      <dgm:t>
        <a:bodyPr/>
        <a:lstStyle/>
        <a:p>
          <a:r>
            <a:rPr lang="sv-SE" dirty="0" smtClean="0"/>
            <a:t>Emanating behavior</a:t>
          </a:r>
          <a:endParaRPr lang="nb-NO" dirty="0"/>
        </a:p>
      </dgm:t>
    </dgm:pt>
    <dgm:pt modelId="{40DDD9FB-45C9-47DD-BB04-16EC094599AE}" type="parTrans" cxnId="{65A5FDEA-5D3B-4C48-BF27-46605BF26BE0}">
      <dgm:prSet/>
      <dgm:spPr/>
      <dgm:t>
        <a:bodyPr/>
        <a:lstStyle/>
        <a:p>
          <a:endParaRPr lang="nb-NO"/>
        </a:p>
      </dgm:t>
    </dgm:pt>
    <dgm:pt modelId="{FD82C016-7150-4F7D-9081-052A804D4F88}" type="sibTrans" cxnId="{65A5FDEA-5D3B-4C48-BF27-46605BF26BE0}">
      <dgm:prSet/>
      <dgm:spPr/>
      <dgm:t>
        <a:bodyPr/>
        <a:lstStyle/>
        <a:p>
          <a:endParaRPr lang="nb-NO"/>
        </a:p>
      </dgm:t>
    </dgm:pt>
    <dgm:pt modelId="{6C31860A-4F1A-4107-8E61-1B979D2AFB15}">
      <dgm:prSet/>
      <dgm:spPr/>
      <dgm:t>
        <a:bodyPr/>
        <a:lstStyle/>
        <a:p>
          <a:r>
            <a:rPr lang="sv-SE" dirty="0" smtClean="0"/>
            <a:t>No eye-contact or social interest</a:t>
          </a:r>
          <a:endParaRPr lang="nb-NO" dirty="0"/>
        </a:p>
      </dgm:t>
    </dgm:pt>
    <dgm:pt modelId="{B259DCFC-7F7F-4830-9054-69B174C90ACE}" type="parTrans" cxnId="{43EF3472-18AE-45BF-A676-DABDCEF4F1DF}">
      <dgm:prSet/>
      <dgm:spPr/>
      <dgm:t>
        <a:bodyPr/>
        <a:lstStyle/>
        <a:p>
          <a:endParaRPr lang="nb-NO"/>
        </a:p>
      </dgm:t>
    </dgm:pt>
    <dgm:pt modelId="{3CE8E6A2-EFD8-4CAD-A9FD-F6AED1A91615}" type="sibTrans" cxnId="{43EF3472-18AE-45BF-A676-DABDCEF4F1DF}">
      <dgm:prSet/>
      <dgm:spPr/>
      <dgm:t>
        <a:bodyPr/>
        <a:lstStyle/>
        <a:p>
          <a:endParaRPr lang="nb-NO"/>
        </a:p>
      </dgm:t>
    </dgm:pt>
    <dgm:pt modelId="{427B28C5-9600-46E7-98A8-BC0B226B1D08}">
      <dgm:prSet phldrT="[Text]"/>
      <dgm:spPr/>
      <dgm:t>
        <a:bodyPr/>
        <a:lstStyle/>
        <a:p>
          <a:r>
            <a:rPr lang="sv-SE" dirty="0" smtClean="0"/>
            <a:t>No verbal behavior</a:t>
          </a:r>
          <a:endParaRPr lang="nb-NO" dirty="0"/>
        </a:p>
      </dgm:t>
    </dgm:pt>
    <dgm:pt modelId="{E9EFC907-E8F8-4584-87B1-BF44162C4342}" type="sibTrans" cxnId="{11E012CE-5C07-41A7-8F72-10EBB76D9F95}">
      <dgm:prSet/>
      <dgm:spPr/>
      <dgm:t>
        <a:bodyPr/>
        <a:lstStyle/>
        <a:p>
          <a:endParaRPr lang="nb-NO"/>
        </a:p>
      </dgm:t>
    </dgm:pt>
    <dgm:pt modelId="{DAF920D3-C6C0-42B0-A78B-B69B44A96A00}" type="parTrans" cxnId="{11E012CE-5C07-41A7-8F72-10EBB76D9F95}">
      <dgm:prSet/>
      <dgm:spPr/>
      <dgm:t>
        <a:bodyPr/>
        <a:lstStyle/>
        <a:p>
          <a:endParaRPr lang="nb-NO"/>
        </a:p>
      </dgm:t>
    </dgm:pt>
    <dgm:pt modelId="{73CD7D3F-EA86-4841-B549-157EB4A1C565}">
      <dgm:prSet phldrT="[Text]"/>
      <dgm:spPr/>
      <dgm:t>
        <a:bodyPr/>
        <a:lstStyle/>
        <a:p>
          <a:r>
            <a:rPr lang="sv-SE" dirty="0" smtClean="0"/>
            <a:t>Stereotypic behaviors</a:t>
          </a:r>
          <a:endParaRPr lang="nb-NO" dirty="0"/>
        </a:p>
      </dgm:t>
    </dgm:pt>
    <dgm:pt modelId="{CB98C4D5-7053-4878-A383-8A7D1AA4155F}" type="sibTrans" cxnId="{A183AE41-FBEF-445B-AB50-F82A1ED6B2E3}">
      <dgm:prSet/>
      <dgm:spPr/>
      <dgm:t>
        <a:bodyPr/>
        <a:lstStyle/>
        <a:p>
          <a:endParaRPr lang="nb-NO"/>
        </a:p>
      </dgm:t>
    </dgm:pt>
    <dgm:pt modelId="{A22473F3-B1C7-4AC9-B99D-465FBF785755}" type="parTrans" cxnId="{A183AE41-FBEF-445B-AB50-F82A1ED6B2E3}">
      <dgm:prSet/>
      <dgm:spPr/>
      <dgm:t>
        <a:bodyPr/>
        <a:lstStyle/>
        <a:p>
          <a:endParaRPr lang="nb-NO"/>
        </a:p>
      </dgm:t>
    </dgm:pt>
    <dgm:pt modelId="{B4957B82-2CA1-4C5D-80E6-6E1F71098B41}">
      <dgm:prSet phldrT="[Text]"/>
      <dgm:spPr/>
      <dgm:t>
        <a:bodyPr/>
        <a:lstStyle/>
        <a:p>
          <a:r>
            <a:rPr lang="sv-SE" dirty="0" smtClean="0"/>
            <a:t>Damaged theory of mind module</a:t>
          </a:r>
          <a:endParaRPr lang="nb-NO" dirty="0"/>
        </a:p>
      </dgm:t>
    </dgm:pt>
    <dgm:pt modelId="{38AB98CA-512D-43E3-96C5-1AF2B4CA5101}" type="sibTrans" cxnId="{EDA779A4-1061-474A-9F45-4170E6564A6A}">
      <dgm:prSet/>
      <dgm:spPr/>
      <dgm:t>
        <a:bodyPr/>
        <a:lstStyle/>
        <a:p>
          <a:endParaRPr lang="nb-NO"/>
        </a:p>
      </dgm:t>
    </dgm:pt>
    <dgm:pt modelId="{E92440AF-1879-47CA-A569-B6D25C1FB9C9}" type="parTrans" cxnId="{EDA779A4-1061-474A-9F45-4170E6564A6A}">
      <dgm:prSet/>
      <dgm:spPr/>
      <dgm:t>
        <a:bodyPr/>
        <a:lstStyle/>
        <a:p>
          <a:endParaRPr lang="nb-NO"/>
        </a:p>
      </dgm:t>
    </dgm:pt>
    <dgm:pt modelId="{BFC63484-8353-4E27-893E-90C61A30EB9B}">
      <dgm:prSet/>
      <dgm:spPr/>
      <dgm:t>
        <a:bodyPr/>
        <a:lstStyle/>
        <a:p>
          <a:r>
            <a:rPr lang="sv-SE" dirty="0" smtClean="0"/>
            <a:t>Specific neurological lesion</a:t>
          </a:r>
          <a:endParaRPr lang="nb-NO" dirty="0"/>
        </a:p>
      </dgm:t>
    </dgm:pt>
    <dgm:pt modelId="{A4DA2AE0-A528-438D-8D4B-4E725FB09C9C}" type="parTrans" cxnId="{E20E58D7-0C19-4943-A0C0-7A6F243A643E}">
      <dgm:prSet/>
      <dgm:spPr/>
      <dgm:t>
        <a:bodyPr/>
        <a:lstStyle/>
        <a:p>
          <a:endParaRPr lang="nb-NO"/>
        </a:p>
      </dgm:t>
    </dgm:pt>
    <dgm:pt modelId="{283B70A4-0F6F-40FB-BD8F-2ED60BD3F5FE}" type="sibTrans" cxnId="{E20E58D7-0C19-4943-A0C0-7A6F243A643E}">
      <dgm:prSet/>
      <dgm:spPr/>
      <dgm:t>
        <a:bodyPr/>
        <a:lstStyle/>
        <a:p>
          <a:endParaRPr lang="nb-NO"/>
        </a:p>
      </dgm:t>
    </dgm:pt>
    <dgm:pt modelId="{C8EDDA2B-C473-4DEE-B0B6-30D33BC4B137}">
      <dgm:prSet phldrT="[Text]"/>
      <dgm:spPr/>
      <dgm:t>
        <a:bodyPr/>
        <a:lstStyle/>
        <a:p>
          <a:r>
            <a:rPr lang="sv-SE" dirty="0" smtClean="0"/>
            <a:t>Core symptom</a:t>
          </a:r>
          <a:endParaRPr lang="nb-NO" dirty="0"/>
        </a:p>
      </dgm:t>
    </dgm:pt>
    <dgm:pt modelId="{C853F1E9-EEC8-4328-9784-8B819857F508}" type="parTrans" cxnId="{FE9ADD99-902F-4EB8-AEC4-0CFA97B9BE8D}">
      <dgm:prSet/>
      <dgm:spPr/>
      <dgm:t>
        <a:bodyPr/>
        <a:lstStyle/>
        <a:p>
          <a:endParaRPr lang="nb-NO"/>
        </a:p>
      </dgm:t>
    </dgm:pt>
    <dgm:pt modelId="{71953A51-8BDA-44CC-BF02-757F11219DDE}" type="sibTrans" cxnId="{FE9ADD99-902F-4EB8-AEC4-0CFA97B9BE8D}">
      <dgm:prSet/>
      <dgm:spPr/>
      <dgm:t>
        <a:bodyPr/>
        <a:lstStyle/>
        <a:p>
          <a:endParaRPr lang="nb-NO"/>
        </a:p>
      </dgm:t>
    </dgm:pt>
    <dgm:pt modelId="{5D18A55D-A7A9-4E70-AE6D-536F190BE4C2}">
      <dgm:prSet/>
      <dgm:spPr>
        <a:noFill/>
        <a:ln>
          <a:noFill/>
        </a:ln>
      </dgm:spPr>
      <dgm:t>
        <a:bodyPr/>
        <a:lstStyle/>
        <a:p>
          <a:endParaRPr lang="nb-NO" dirty="0"/>
        </a:p>
      </dgm:t>
    </dgm:pt>
    <dgm:pt modelId="{26CD8526-4908-4994-B22D-6044B88E1053}" type="sibTrans" cxnId="{1415490E-8077-46AF-860B-03F007634637}">
      <dgm:prSet/>
      <dgm:spPr/>
      <dgm:t>
        <a:bodyPr/>
        <a:lstStyle/>
        <a:p>
          <a:endParaRPr lang="nb-NO"/>
        </a:p>
      </dgm:t>
    </dgm:pt>
    <dgm:pt modelId="{C2066E5D-9648-4FA2-8AA7-CA2E685133D2}" type="parTrans" cxnId="{1415490E-8077-46AF-860B-03F007634637}">
      <dgm:prSet/>
      <dgm:spPr/>
      <dgm:t>
        <a:bodyPr/>
        <a:lstStyle/>
        <a:p>
          <a:endParaRPr lang="nb-NO"/>
        </a:p>
      </dgm:t>
    </dgm:pt>
    <dgm:pt modelId="{69F82DB3-59E8-4E74-A4EC-FBC4AFFA7D89}" type="pres">
      <dgm:prSet presAssocID="{53564A41-5D77-4B9D-92A6-C437B64AB9D7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nb-NO"/>
        </a:p>
      </dgm:t>
    </dgm:pt>
    <dgm:pt modelId="{F4FE88A6-0B68-4F07-B75A-B1C89577637B}" type="pres">
      <dgm:prSet presAssocID="{53564A41-5D77-4B9D-92A6-C437B64AB9D7}" presName="hierFlow" presStyleCnt="0"/>
      <dgm:spPr/>
    </dgm:pt>
    <dgm:pt modelId="{1DF332D5-EF57-4B3C-9021-267909E73B95}" type="pres">
      <dgm:prSet presAssocID="{53564A41-5D77-4B9D-92A6-C437B64AB9D7}" presName="firstBuf" presStyleCnt="0"/>
      <dgm:spPr/>
    </dgm:pt>
    <dgm:pt modelId="{45BA1DCF-2C05-443B-9DF6-458545E89095}" type="pres">
      <dgm:prSet presAssocID="{53564A41-5D77-4B9D-92A6-C437B64AB9D7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C35AF2CD-8E5D-4E55-91F8-9D72CF4D0C63}" type="pres">
      <dgm:prSet presAssocID="{BFC63484-8353-4E27-893E-90C61A30EB9B}" presName="Name17" presStyleCnt="0"/>
      <dgm:spPr/>
    </dgm:pt>
    <dgm:pt modelId="{43D2DDAC-4A9E-46D5-8B7C-CC6858A924CA}" type="pres">
      <dgm:prSet presAssocID="{BFC63484-8353-4E27-893E-90C61A30EB9B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7A597C0D-3366-475E-857E-BDC75AC2A64A}" type="pres">
      <dgm:prSet presAssocID="{BFC63484-8353-4E27-893E-90C61A30EB9B}" presName="hierChild2" presStyleCnt="0"/>
      <dgm:spPr/>
    </dgm:pt>
    <dgm:pt modelId="{E9ACE0E2-FB10-42A9-A1AA-8FA5E1B2211A}" type="pres">
      <dgm:prSet presAssocID="{E92440AF-1879-47CA-A569-B6D25C1FB9C9}" presName="Name25" presStyleLbl="parChTrans1D2" presStyleIdx="0" presStyleCnt="1"/>
      <dgm:spPr/>
      <dgm:t>
        <a:bodyPr/>
        <a:lstStyle/>
        <a:p>
          <a:endParaRPr lang="nb-NO"/>
        </a:p>
      </dgm:t>
    </dgm:pt>
    <dgm:pt modelId="{2F06A700-055F-497A-9774-E325EAACC1F6}" type="pres">
      <dgm:prSet presAssocID="{E92440AF-1879-47CA-A569-B6D25C1FB9C9}" presName="connTx" presStyleLbl="parChTrans1D2" presStyleIdx="0" presStyleCnt="1"/>
      <dgm:spPr/>
      <dgm:t>
        <a:bodyPr/>
        <a:lstStyle/>
        <a:p>
          <a:endParaRPr lang="nb-NO"/>
        </a:p>
      </dgm:t>
    </dgm:pt>
    <dgm:pt modelId="{22219288-A2D7-4205-8424-15977184BB3F}" type="pres">
      <dgm:prSet presAssocID="{B4957B82-2CA1-4C5D-80E6-6E1F71098B41}" presName="Name30" presStyleCnt="0"/>
      <dgm:spPr/>
    </dgm:pt>
    <dgm:pt modelId="{290C3A49-5D12-4446-BE97-2AAD47EFC97F}" type="pres">
      <dgm:prSet presAssocID="{B4957B82-2CA1-4C5D-80E6-6E1F71098B41}" presName="level2Shape" presStyleLbl="node2" presStyleIdx="0" presStyleCnt="1"/>
      <dgm:spPr/>
      <dgm:t>
        <a:bodyPr/>
        <a:lstStyle/>
        <a:p>
          <a:endParaRPr lang="nb-NO"/>
        </a:p>
      </dgm:t>
    </dgm:pt>
    <dgm:pt modelId="{D1A6E600-EE98-4491-B081-1C714463BC23}" type="pres">
      <dgm:prSet presAssocID="{B4957B82-2CA1-4C5D-80E6-6E1F71098B41}" presName="hierChild3" presStyleCnt="0"/>
      <dgm:spPr/>
    </dgm:pt>
    <dgm:pt modelId="{42FC8D24-DE7E-44F8-8640-D1D122352ED4}" type="pres">
      <dgm:prSet presAssocID="{A22473F3-B1C7-4AC9-B99D-465FBF785755}" presName="Name25" presStyleLbl="parChTrans1D3" presStyleIdx="0" presStyleCnt="3"/>
      <dgm:spPr/>
      <dgm:t>
        <a:bodyPr/>
        <a:lstStyle/>
        <a:p>
          <a:endParaRPr lang="nb-NO"/>
        </a:p>
      </dgm:t>
    </dgm:pt>
    <dgm:pt modelId="{8B929D60-7F4F-41E6-A50B-2168BB012FC2}" type="pres">
      <dgm:prSet presAssocID="{A22473F3-B1C7-4AC9-B99D-465FBF785755}" presName="connTx" presStyleLbl="parChTrans1D3" presStyleIdx="0" presStyleCnt="3"/>
      <dgm:spPr/>
      <dgm:t>
        <a:bodyPr/>
        <a:lstStyle/>
        <a:p>
          <a:endParaRPr lang="nb-NO"/>
        </a:p>
      </dgm:t>
    </dgm:pt>
    <dgm:pt modelId="{DF25F324-9F2E-4935-BC58-69237F4A8EF2}" type="pres">
      <dgm:prSet presAssocID="{73CD7D3F-EA86-4841-B549-157EB4A1C565}" presName="Name30" presStyleCnt="0"/>
      <dgm:spPr/>
    </dgm:pt>
    <dgm:pt modelId="{4955010C-B291-41A2-BC2E-4437C5A21510}" type="pres">
      <dgm:prSet presAssocID="{73CD7D3F-EA86-4841-B549-157EB4A1C565}" presName="level2Shape" presStyleLbl="node3" presStyleIdx="0" presStyleCnt="3" custLinFactX="41024" custLinFactNeighborX="100000" custLinFactNeighborY="-7396"/>
      <dgm:spPr/>
      <dgm:t>
        <a:bodyPr/>
        <a:lstStyle/>
        <a:p>
          <a:endParaRPr lang="nb-NO"/>
        </a:p>
      </dgm:t>
    </dgm:pt>
    <dgm:pt modelId="{6D0716BD-01E4-4705-9901-29509080B91C}" type="pres">
      <dgm:prSet presAssocID="{73CD7D3F-EA86-4841-B549-157EB4A1C565}" presName="hierChild3" presStyleCnt="0"/>
      <dgm:spPr/>
    </dgm:pt>
    <dgm:pt modelId="{86D914D4-EA89-49CE-9B2D-28B5378C8081}" type="pres">
      <dgm:prSet presAssocID="{C2066E5D-9648-4FA2-8AA7-CA2E685133D2}" presName="Name25" presStyleLbl="parChTrans1D4" presStyleIdx="0" presStyleCnt="1"/>
      <dgm:spPr/>
      <dgm:t>
        <a:bodyPr/>
        <a:lstStyle/>
        <a:p>
          <a:endParaRPr lang="nb-NO"/>
        </a:p>
      </dgm:t>
    </dgm:pt>
    <dgm:pt modelId="{D7101DEC-2058-4DBE-AAB0-B7D192713F80}" type="pres">
      <dgm:prSet presAssocID="{C2066E5D-9648-4FA2-8AA7-CA2E685133D2}" presName="connTx" presStyleLbl="parChTrans1D4" presStyleIdx="0" presStyleCnt="1"/>
      <dgm:spPr/>
      <dgm:t>
        <a:bodyPr/>
        <a:lstStyle/>
        <a:p>
          <a:endParaRPr lang="nb-NO"/>
        </a:p>
      </dgm:t>
    </dgm:pt>
    <dgm:pt modelId="{F89868E1-A9CA-47A2-A0BC-63E1BDDDF390}" type="pres">
      <dgm:prSet presAssocID="{5D18A55D-A7A9-4E70-AE6D-536F190BE4C2}" presName="Name30" presStyleCnt="0"/>
      <dgm:spPr/>
    </dgm:pt>
    <dgm:pt modelId="{9D2F9BC4-4199-4F70-BE64-13A447346ED6}" type="pres">
      <dgm:prSet presAssocID="{5D18A55D-A7A9-4E70-AE6D-536F190BE4C2}" presName="level2Shape" presStyleLbl="node4" presStyleIdx="0" presStyleCnt="1" custLinFactNeighborX="40702" custLinFactNeighborY="-7396"/>
      <dgm:spPr/>
      <dgm:t>
        <a:bodyPr/>
        <a:lstStyle/>
        <a:p>
          <a:endParaRPr lang="nb-NO"/>
        </a:p>
      </dgm:t>
    </dgm:pt>
    <dgm:pt modelId="{6F223911-0E2F-4C27-9B87-632E45A61C1A}" type="pres">
      <dgm:prSet presAssocID="{5D18A55D-A7A9-4E70-AE6D-536F190BE4C2}" presName="hierChild3" presStyleCnt="0"/>
      <dgm:spPr/>
    </dgm:pt>
    <dgm:pt modelId="{369E6724-CB68-47AA-99DC-F7D921797734}" type="pres">
      <dgm:prSet presAssocID="{DAF920D3-C6C0-42B0-A78B-B69B44A96A00}" presName="Name25" presStyleLbl="parChTrans1D3" presStyleIdx="1" presStyleCnt="3"/>
      <dgm:spPr/>
      <dgm:t>
        <a:bodyPr/>
        <a:lstStyle/>
        <a:p>
          <a:endParaRPr lang="nb-NO"/>
        </a:p>
      </dgm:t>
    </dgm:pt>
    <dgm:pt modelId="{521FDD56-E8F0-4620-BF77-C07DA0E471C5}" type="pres">
      <dgm:prSet presAssocID="{DAF920D3-C6C0-42B0-A78B-B69B44A96A00}" presName="connTx" presStyleLbl="parChTrans1D3" presStyleIdx="1" presStyleCnt="3"/>
      <dgm:spPr/>
      <dgm:t>
        <a:bodyPr/>
        <a:lstStyle/>
        <a:p>
          <a:endParaRPr lang="nb-NO"/>
        </a:p>
      </dgm:t>
    </dgm:pt>
    <dgm:pt modelId="{33A7B37C-03DE-43EC-AB99-59C17F14AF5D}" type="pres">
      <dgm:prSet presAssocID="{427B28C5-9600-46E7-98A8-BC0B226B1D08}" presName="Name30" presStyleCnt="0"/>
      <dgm:spPr/>
    </dgm:pt>
    <dgm:pt modelId="{2F175A6E-62E3-45D8-ABD5-92AEA5881B15}" type="pres">
      <dgm:prSet presAssocID="{427B28C5-9600-46E7-98A8-BC0B226B1D08}" presName="level2Shape" presStyleLbl="node3" presStyleIdx="1" presStyleCnt="3" custLinFactNeighborX="-1056" custLinFactNeighborY="740"/>
      <dgm:spPr/>
      <dgm:t>
        <a:bodyPr/>
        <a:lstStyle/>
        <a:p>
          <a:endParaRPr lang="nb-NO"/>
        </a:p>
      </dgm:t>
    </dgm:pt>
    <dgm:pt modelId="{750F020D-703F-4511-BD67-4FD5251CC98F}" type="pres">
      <dgm:prSet presAssocID="{427B28C5-9600-46E7-98A8-BC0B226B1D08}" presName="hierChild3" presStyleCnt="0"/>
      <dgm:spPr/>
    </dgm:pt>
    <dgm:pt modelId="{D84A6BE0-EEB0-4715-87D4-42F718E9F816}" type="pres">
      <dgm:prSet presAssocID="{B259DCFC-7F7F-4830-9054-69B174C90ACE}" presName="Name25" presStyleLbl="parChTrans1D3" presStyleIdx="2" presStyleCnt="3"/>
      <dgm:spPr/>
      <dgm:t>
        <a:bodyPr/>
        <a:lstStyle/>
        <a:p>
          <a:endParaRPr lang="nb-NO"/>
        </a:p>
      </dgm:t>
    </dgm:pt>
    <dgm:pt modelId="{303D4060-69BB-43E3-B8E4-E97D5BCDF561}" type="pres">
      <dgm:prSet presAssocID="{B259DCFC-7F7F-4830-9054-69B174C90ACE}" presName="connTx" presStyleLbl="parChTrans1D3" presStyleIdx="2" presStyleCnt="3"/>
      <dgm:spPr/>
      <dgm:t>
        <a:bodyPr/>
        <a:lstStyle/>
        <a:p>
          <a:endParaRPr lang="nb-NO"/>
        </a:p>
      </dgm:t>
    </dgm:pt>
    <dgm:pt modelId="{0027DB6B-12BF-4A14-89A7-B36A8F5B2256}" type="pres">
      <dgm:prSet presAssocID="{6C31860A-4F1A-4107-8E61-1B979D2AFB15}" presName="Name30" presStyleCnt="0"/>
      <dgm:spPr/>
    </dgm:pt>
    <dgm:pt modelId="{AE2E61BC-03FF-4AF1-98D8-C171A5531CEF}" type="pres">
      <dgm:prSet presAssocID="{6C31860A-4F1A-4107-8E61-1B979D2AFB15}" presName="level2Shape" presStyleLbl="node3" presStyleIdx="2" presStyleCnt="3"/>
      <dgm:spPr/>
      <dgm:t>
        <a:bodyPr/>
        <a:lstStyle/>
        <a:p>
          <a:endParaRPr lang="nb-NO"/>
        </a:p>
      </dgm:t>
    </dgm:pt>
    <dgm:pt modelId="{4B4924ED-37F4-4279-813E-5DDC384747B4}" type="pres">
      <dgm:prSet presAssocID="{6C31860A-4F1A-4107-8E61-1B979D2AFB15}" presName="hierChild3" presStyleCnt="0"/>
      <dgm:spPr/>
    </dgm:pt>
    <dgm:pt modelId="{7EDDA4BC-F023-483F-99BF-80A36C330C96}" type="pres">
      <dgm:prSet presAssocID="{53564A41-5D77-4B9D-92A6-C437B64AB9D7}" presName="bgShapesFlow" presStyleCnt="0"/>
      <dgm:spPr/>
    </dgm:pt>
    <dgm:pt modelId="{16A1DFE9-1685-4862-AE48-51E8FA99E6BA}" type="pres">
      <dgm:prSet presAssocID="{3669D326-18A1-423F-81D0-CA810C38C87B}" presName="rectComp" presStyleCnt="0"/>
      <dgm:spPr/>
    </dgm:pt>
    <dgm:pt modelId="{E460FB41-6168-4950-A8B5-01C245FD5045}" type="pres">
      <dgm:prSet presAssocID="{3669D326-18A1-423F-81D0-CA810C38C87B}" presName="bgRect" presStyleLbl="bgShp" presStyleIdx="0" presStyleCnt="4"/>
      <dgm:spPr/>
      <dgm:t>
        <a:bodyPr/>
        <a:lstStyle/>
        <a:p>
          <a:endParaRPr lang="nb-NO"/>
        </a:p>
      </dgm:t>
    </dgm:pt>
    <dgm:pt modelId="{AC54AEEB-72AF-4F5F-B859-17BE81BBE427}" type="pres">
      <dgm:prSet presAssocID="{3669D326-18A1-423F-81D0-CA810C38C87B}" presName="bgRectTx" presStyleLbl="bgShp" presStyleIdx="0" presStyleCnt="4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8FEA0ABC-D9AA-4256-A25B-C290EFFCD014}" type="pres">
      <dgm:prSet presAssocID="{3669D326-18A1-423F-81D0-CA810C38C87B}" presName="spComp" presStyleCnt="0"/>
      <dgm:spPr/>
    </dgm:pt>
    <dgm:pt modelId="{BA2A6206-8B41-45E7-8B05-4AE8E0357E82}" type="pres">
      <dgm:prSet presAssocID="{3669D326-18A1-423F-81D0-CA810C38C87B}" presName="hSp" presStyleCnt="0"/>
      <dgm:spPr/>
    </dgm:pt>
    <dgm:pt modelId="{5CA4DDBE-C7DB-4F37-AB7A-569E97E3F87B}" type="pres">
      <dgm:prSet presAssocID="{0958970F-1744-4D7A-A7E2-623940CDEBA5}" presName="rectComp" presStyleCnt="0"/>
      <dgm:spPr/>
    </dgm:pt>
    <dgm:pt modelId="{43DE8DE3-F7BC-4D2F-B91F-221C7B818AD3}" type="pres">
      <dgm:prSet presAssocID="{0958970F-1744-4D7A-A7E2-623940CDEBA5}" presName="bgRect" presStyleLbl="bgShp" presStyleIdx="1" presStyleCnt="4"/>
      <dgm:spPr/>
      <dgm:t>
        <a:bodyPr/>
        <a:lstStyle/>
        <a:p>
          <a:endParaRPr lang="nb-NO"/>
        </a:p>
      </dgm:t>
    </dgm:pt>
    <dgm:pt modelId="{34D19DE6-1004-4D93-854B-1AA41129E6E8}" type="pres">
      <dgm:prSet presAssocID="{0958970F-1744-4D7A-A7E2-623940CDEBA5}" presName="bgRectTx" presStyleLbl="bgShp" presStyleIdx="1" presStyleCnt="4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0A8F3C8C-BE69-4C2B-8BC4-975F383A1900}" type="pres">
      <dgm:prSet presAssocID="{0958970F-1744-4D7A-A7E2-623940CDEBA5}" presName="spComp" presStyleCnt="0"/>
      <dgm:spPr/>
    </dgm:pt>
    <dgm:pt modelId="{72B1BDA9-9E0C-4DD5-BC83-CD6C12A8EDDD}" type="pres">
      <dgm:prSet presAssocID="{0958970F-1744-4D7A-A7E2-623940CDEBA5}" presName="hSp" presStyleCnt="0"/>
      <dgm:spPr/>
    </dgm:pt>
    <dgm:pt modelId="{A4205FB4-3648-47BB-82A8-23BE9957AF1F}" type="pres">
      <dgm:prSet presAssocID="{C8EDDA2B-C473-4DEE-B0B6-30D33BC4B137}" presName="rectComp" presStyleCnt="0"/>
      <dgm:spPr/>
    </dgm:pt>
    <dgm:pt modelId="{DD3CB8AD-2113-4702-A114-EF0E334EFA0E}" type="pres">
      <dgm:prSet presAssocID="{C8EDDA2B-C473-4DEE-B0B6-30D33BC4B137}" presName="bgRect" presStyleLbl="bgShp" presStyleIdx="2" presStyleCnt="4" custLinFactNeighborX="-440" custLinFactNeighborY="-959"/>
      <dgm:spPr/>
      <dgm:t>
        <a:bodyPr/>
        <a:lstStyle/>
        <a:p>
          <a:endParaRPr lang="nb-NO"/>
        </a:p>
      </dgm:t>
    </dgm:pt>
    <dgm:pt modelId="{18863D94-A163-4074-A2AC-417881852B72}" type="pres">
      <dgm:prSet presAssocID="{C8EDDA2B-C473-4DEE-B0B6-30D33BC4B137}" presName="bgRectTx" presStyleLbl="bgShp" presStyleIdx="2" presStyleCnt="4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5FE8B1C8-470B-4107-91D5-524B1B518961}" type="pres">
      <dgm:prSet presAssocID="{C8EDDA2B-C473-4DEE-B0B6-30D33BC4B137}" presName="spComp" presStyleCnt="0"/>
      <dgm:spPr/>
    </dgm:pt>
    <dgm:pt modelId="{1C716AFD-875D-4B95-B75A-39013F039783}" type="pres">
      <dgm:prSet presAssocID="{C8EDDA2B-C473-4DEE-B0B6-30D33BC4B137}" presName="hSp" presStyleCnt="0"/>
      <dgm:spPr/>
    </dgm:pt>
    <dgm:pt modelId="{A3370EE1-3F3E-4DDA-B398-118D9857D93E}" type="pres">
      <dgm:prSet presAssocID="{43AA856E-2D66-4EDA-815E-A83459F82D60}" presName="rectComp" presStyleCnt="0"/>
      <dgm:spPr/>
    </dgm:pt>
    <dgm:pt modelId="{CAD61328-2837-4249-9253-B6CB5426E287}" type="pres">
      <dgm:prSet presAssocID="{43AA856E-2D66-4EDA-815E-A83459F82D60}" presName="bgRect" presStyleLbl="bgShp" presStyleIdx="3" presStyleCnt="4"/>
      <dgm:spPr/>
      <dgm:t>
        <a:bodyPr/>
        <a:lstStyle/>
        <a:p>
          <a:endParaRPr lang="nb-NO"/>
        </a:p>
      </dgm:t>
    </dgm:pt>
    <dgm:pt modelId="{C1DA8B87-44DD-4884-A40D-87854476C973}" type="pres">
      <dgm:prSet presAssocID="{43AA856E-2D66-4EDA-815E-A83459F82D60}" presName="bgRectTx" presStyleLbl="bgShp" presStyleIdx="3" presStyleCnt="4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</dgm:ptLst>
  <dgm:cxnLst>
    <dgm:cxn modelId="{662396E9-2379-48DE-B373-728688902893}" type="presOf" srcId="{53564A41-5D77-4B9D-92A6-C437B64AB9D7}" destId="{69F82DB3-59E8-4E74-A4EC-FBC4AFFA7D89}" srcOrd="0" destOrd="0" presId="urn:microsoft.com/office/officeart/2005/8/layout/hierarchy5"/>
    <dgm:cxn modelId="{4EB77288-FFCE-4545-964B-47C3E8B8C369}" type="presOf" srcId="{6C31860A-4F1A-4107-8E61-1B979D2AFB15}" destId="{AE2E61BC-03FF-4AF1-98D8-C171A5531CEF}" srcOrd="0" destOrd="0" presId="urn:microsoft.com/office/officeart/2005/8/layout/hierarchy5"/>
    <dgm:cxn modelId="{F3CA804A-108F-44FB-8EAE-443B9E7AC446}" type="presOf" srcId="{5D18A55D-A7A9-4E70-AE6D-536F190BE4C2}" destId="{9D2F9BC4-4199-4F70-BE64-13A447346ED6}" srcOrd="0" destOrd="0" presId="urn:microsoft.com/office/officeart/2005/8/layout/hierarchy5"/>
    <dgm:cxn modelId="{93094439-B4BD-4F60-9554-88E91C014091}" type="presOf" srcId="{B259DCFC-7F7F-4830-9054-69B174C90ACE}" destId="{303D4060-69BB-43E3-B8E4-E97D5BCDF561}" srcOrd="1" destOrd="0" presId="urn:microsoft.com/office/officeart/2005/8/layout/hierarchy5"/>
    <dgm:cxn modelId="{1AB167CE-5FBB-4626-8BB3-5BFEF1A3546D}" type="presOf" srcId="{E92440AF-1879-47CA-A569-B6D25C1FB9C9}" destId="{E9ACE0E2-FB10-42A9-A1AA-8FA5E1B2211A}" srcOrd="0" destOrd="0" presId="urn:microsoft.com/office/officeart/2005/8/layout/hierarchy5"/>
    <dgm:cxn modelId="{7C069E15-2448-4C2B-8B34-4410523F1D31}" type="presOf" srcId="{C2066E5D-9648-4FA2-8AA7-CA2E685133D2}" destId="{D7101DEC-2058-4DBE-AAB0-B7D192713F80}" srcOrd="1" destOrd="0" presId="urn:microsoft.com/office/officeart/2005/8/layout/hierarchy5"/>
    <dgm:cxn modelId="{BB2417B9-4240-4443-9349-749713DD4973}" type="presOf" srcId="{43AA856E-2D66-4EDA-815E-A83459F82D60}" destId="{CAD61328-2837-4249-9253-B6CB5426E287}" srcOrd="0" destOrd="0" presId="urn:microsoft.com/office/officeart/2005/8/layout/hierarchy5"/>
    <dgm:cxn modelId="{43EF3472-18AE-45BF-A676-DABDCEF4F1DF}" srcId="{B4957B82-2CA1-4C5D-80E6-6E1F71098B41}" destId="{6C31860A-4F1A-4107-8E61-1B979D2AFB15}" srcOrd="2" destOrd="0" parTransId="{B259DCFC-7F7F-4830-9054-69B174C90ACE}" sibTransId="{3CE8E6A2-EFD8-4CAD-A9FD-F6AED1A91615}"/>
    <dgm:cxn modelId="{F2309059-1AFE-4DE2-99AD-337382108B16}" type="presOf" srcId="{DAF920D3-C6C0-42B0-A78B-B69B44A96A00}" destId="{369E6724-CB68-47AA-99DC-F7D921797734}" srcOrd="0" destOrd="0" presId="urn:microsoft.com/office/officeart/2005/8/layout/hierarchy5"/>
    <dgm:cxn modelId="{4A0711B5-C084-4329-8F91-976F2EF0D999}" srcId="{53564A41-5D77-4B9D-92A6-C437B64AB9D7}" destId="{3669D326-18A1-423F-81D0-CA810C38C87B}" srcOrd="1" destOrd="0" parTransId="{3515340E-C473-432D-AB4C-352F95DA7864}" sibTransId="{2587D086-576E-4B99-8871-9BE043D61295}"/>
    <dgm:cxn modelId="{65A5FDEA-5D3B-4C48-BF27-46605BF26BE0}" srcId="{53564A41-5D77-4B9D-92A6-C437B64AB9D7}" destId="{43AA856E-2D66-4EDA-815E-A83459F82D60}" srcOrd="4" destOrd="0" parTransId="{40DDD9FB-45C9-47DD-BB04-16EC094599AE}" sibTransId="{FD82C016-7150-4F7D-9081-052A804D4F88}"/>
    <dgm:cxn modelId="{1415490E-8077-46AF-860B-03F007634637}" srcId="{73CD7D3F-EA86-4841-B549-157EB4A1C565}" destId="{5D18A55D-A7A9-4E70-AE6D-536F190BE4C2}" srcOrd="0" destOrd="0" parTransId="{C2066E5D-9648-4FA2-8AA7-CA2E685133D2}" sibTransId="{26CD8526-4908-4994-B22D-6044B88E1053}"/>
    <dgm:cxn modelId="{F86C14CB-19BF-4942-A8E5-A892545B1226}" type="presOf" srcId="{0958970F-1744-4D7A-A7E2-623940CDEBA5}" destId="{43DE8DE3-F7BC-4D2F-B91F-221C7B818AD3}" srcOrd="0" destOrd="0" presId="urn:microsoft.com/office/officeart/2005/8/layout/hierarchy5"/>
    <dgm:cxn modelId="{73094176-11EF-45DB-B65D-50667AE3DA18}" type="presOf" srcId="{E92440AF-1879-47CA-A569-B6D25C1FB9C9}" destId="{2F06A700-055F-497A-9774-E325EAACC1F6}" srcOrd="1" destOrd="0" presId="urn:microsoft.com/office/officeart/2005/8/layout/hierarchy5"/>
    <dgm:cxn modelId="{E20E58D7-0C19-4943-A0C0-7A6F243A643E}" srcId="{53564A41-5D77-4B9D-92A6-C437B64AB9D7}" destId="{BFC63484-8353-4E27-893E-90C61A30EB9B}" srcOrd="0" destOrd="0" parTransId="{A4DA2AE0-A528-438D-8D4B-4E725FB09C9C}" sibTransId="{283B70A4-0F6F-40FB-BD8F-2ED60BD3F5FE}"/>
    <dgm:cxn modelId="{3D89AC7A-0851-4D48-BB83-55705BAE93B6}" type="presOf" srcId="{0958970F-1744-4D7A-A7E2-623940CDEBA5}" destId="{34D19DE6-1004-4D93-854B-1AA41129E6E8}" srcOrd="1" destOrd="0" presId="urn:microsoft.com/office/officeart/2005/8/layout/hierarchy5"/>
    <dgm:cxn modelId="{233C8325-19C4-4B6F-BB5A-E4A597BE2990}" type="presOf" srcId="{C2066E5D-9648-4FA2-8AA7-CA2E685133D2}" destId="{86D914D4-EA89-49CE-9B2D-28B5378C8081}" srcOrd="0" destOrd="0" presId="urn:microsoft.com/office/officeart/2005/8/layout/hierarchy5"/>
    <dgm:cxn modelId="{C2FCB0DC-FC98-4E93-A8A6-350AF2FA0D77}" type="presOf" srcId="{73CD7D3F-EA86-4841-B549-157EB4A1C565}" destId="{4955010C-B291-41A2-BC2E-4437C5A21510}" srcOrd="0" destOrd="0" presId="urn:microsoft.com/office/officeart/2005/8/layout/hierarchy5"/>
    <dgm:cxn modelId="{DC3557D8-2E18-49E0-931B-7B6A434F3016}" type="presOf" srcId="{3669D326-18A1-423F-81D0-CA810C38C87B}" destId="{E460FB41-6168-4950-A8B5-01C245FD5045}" srcOrd="0" destOrd="0" presId="urn:microsoft.com/office/officeart/2005/8/layout/hierarchy5"/>
    <dgm:cxn modelId="{DF3890D2-97C0-4B2E-A626-C528C2F3A489}" type="presOf" srcId="{A22473F3-B1C7-4AC9-B99D-465FBF785755}" destId="{42FC8D24-DE7E-44F8-8640-D1D122352ED4}" srcOrd="0" destOrd="0" presId="urn:microsoft.com/office/officeart/2005/8/layout/hierarchy5"/>
    <dgm:cxn modelId="{FE9ADD99-902F-4EB8-AEC4-0CFA97B9BE8D}" srcId="{53564A41-5D77-4B9D-92A6-C437B64AB9D7}" destId="{C8EDDA2B-C473-4DEE-B0B6-30D33BC4B137}" srcOrd="3" destOrd="0" parTransId="{C853F1E9-EEC8-4328-9784-8B819857F508}" sibTransId="{71953A51-8BDA-44CC-BF02-757F11219DDE}"/>
    <dgm:cxn modelId="{EA5DFE31-5869-469B-B848-46C31142EF49}" srcId="{53564A41-5D77-4B9D-92A6-C437B64AB9D7}" destId="{0958970F-1744-4D7A-A7E2-623940CDEBA5}" srcOrd="2" destOrd="0" parTransId="{8B67AA72-10D0-4463-B6E2-60A166D0FD53}" sibTransId="{59EF3746-6C16-49DB-A279-03FFE482C699}"/>
    <dgm:cxn modelId="{C717D492-F5F1-4EDE-96B7-EEA7807B86EF}" type="presOf" srcId="{43AA856E-2D66-4EDA-815E-A83459F82D60}" destId="{C1DA8B87-44DD-4884-A40D-87854476C973}" srcOrd="1" destOrd="0" presId="urn:microsoft.com/office/officeart/2005/8/layout/hierarchy5"/>
    <dgm:cxn modelId="{678ACDB8-0DBD-4B39-B393-2107B3CCBD2A}" type="presOf" srcId="{B259DCFC-7F7F-4830-9054-69B174C90ACE}" destId="{D84A6BE0-EEB0-4715-87D4-42F718E9F816}" srcOrd="0" destOrd="0" presId="urn:microsoft.com/office/officeart/2005/8/layout/hierarchy5"/>
    <dgm:cxn modelId="{A7197A60-EC53-459E-AA97-0AC3E401650B}" type="presOf" srcId="{427B28C5-9600-46E7-98A8-BC0B226B1D08}" destId="{2F175A6E-62E3-45D8-ABD5-92AEA5881B15}" srcOrd="0" destOrd="0" presId="urn:microsoft.com/office/officeart/2005/8/layout/hierarchy5"/>
    <dgm:cxn modelId="{9806A096-940B-4CFA-A3CB-F7407CA5F3A0}" type="presOf" srcId="{C8EDDA2B-C473-4DEE-B0B6-30D33BC4B137}" destId="{DD3CB8AD-2113-4702-A114-EF0E334EFA0E}" srcOrd="0" destOrd="0" presId="urn:microsoft.com/office/officeart/2005/8/layout/hierarchy5"/>
    <dgm:cxn modelId="{EDA779A4-1061-474A-9F45-4170E6564A6A}" srcId="{BFC63484-8353-4E27-893E-90C61A30EB9B}" destId="{B4957B82-2CA1-4C5D-80E6-6E1F71098B41}" srcOrd="0" destOrd="0" parTransId="{E92440AF-1879-47CA-A569-B6D25C1FB9C9}" sibTransId="{38AB98CA-512D-43E3-96C5-1AF2B4CA5101}"/>
    <dgm:cxn modelId="{A183AE41-FBEF-445B-AB50-F82A1ED6B2E3}" srcId="{B4957B82-2CA1-4C5D-80E6-6E1F71098B41}" destId="{73CD7D3F-EA86-4841-B549-157EB4A1C565}" srcOrd="0" destOrd="0" parTransId="{A22473F3-B1C7-4AC9-B99D-465FBF785755}" sibTransId="{CB98C4D5-7053-4878-A383-8A7D1AA4155F}"/>
    <dgm:cxn modelId="{F6FB9D03-0A71-49A2-B678-657B74D02C57}" type="presOf" srcId="{B4957B82-2CA1-4C5D-80E6-6E1F71098B41}" destId="{290C3A49-5D12-4446-BE97-2AAD47EFC97F}" srcOrd="0" destOrd="0" presId="urn:microsoft.com/office/officeart/2005/8/layout/hierarchy5"/>
    <dgm:cxn modelId="{1A125782-C449-44D5-813F-A6E2DA893401}" type="presOf" srcId="{DAF920D3-C6C0-42B0-A78B-B69B44A96A00}" destId="{521FDD56-E8F0-4620-BF77-C07DA0E471C5}" srcOrd="1" destOrd="0" presId="urn:microsoft.com/office/officeart/2005/8/layout/hierarchy5"/>
    <dgm:cxn modelId="{E1A25655-085F-48BD-8F14-CE821713F275}" type="presOf" srcId="{A22473F3-B1C7-4AC9-B99D-465FBF785755}" destId="{8B929D60-7F4F-41E6-A50B-2168BB012FC2}" srcOrd="1" destOrd="0" presId="urn:microsoft.com/office/officeart/2005/8/layout/hierarchy5"/>
    <dgm:cxn modelId="{11E012CE-5C07-41A7-8F72-10EBB76D9F95}" srcId="{B4957B82-2CA1-4C5D-80E6-6E1F71098B41}" destId="{427B28C5-9600-46E7-98A8-BC0B226B1D08}" srcOrd="1" destOrd="0" parTransId="{DAF920D3-C6C0-42B0-A78B-B69B44A96A00}" sibTransId="{E9EFC907-E8F8-4584-87B1-BF44162C4342}"/>
    <dgm:cxn modelId="{6B8E510B-96FB-45B9-8F7B-2DAFF3706A59}" type="presOf" srcId="{3669D326-18A1-423F-81D0-CA810C38C87B}" destId="{AC54AEEB-72AF-4F5F-B859-17BE81BBE427}" srcOrd="1" destOrd="0" presId="urn:microsoft.com/office/officeart/2005/8/layout/hierarchy5"/>
    <dgm:cxn modelId="{BEF0EC37-42FF-4101-921F-F187DEBAECEF}" type="presOf" srcId="{C8EDDA2B-C473-4DEE-B0B6-30D33BC4B137}" destId="{18863D94-A163-4074-A2AC-417881852B72}" srcOrd="1" destOrd="0" presId="urn:microsoft.com/office/officeart/2005/8/layout/hierarchy5"/>
    <dgm:cxn modelId="{21E5EF1E-D106-4DC3-ACF4-74172DB3D97B}" type="presOf" srcId="{BFC63484-8353-4E27-893E-90C61A30EB9B}" destId="{43D2DDAC-4A9E-46D5-8B7C-CC6858A924CA}" srcOrd="0" destOrd="0" presId="urn:microsoft.com/office/officeart/2005/8/layout/hierarchy5"/>
    <dgm:cxn modelId="{5221B6FD-0DF3-4F6D-A8F2-B44D6BF48B46}" type="presParOf" srcId="{69F82DB3-59E8-4E74-A4EC-FBC4AFFA7D89}" destId="{F4FE88A6-0B68-4F07-B75A-B1C89577637B}" srcOrd="0" destOrd="0" presId="urn:microsoft.com/office/officeart/2005/8/layout/hierarchy5"/>
    <dgm:cxn modelId="{1CA6FD78-5461-4BD1-9D70-DF3CF8F7FC42}" type="presParOf" srcId="{F4FE88A6-0B68-4F07-B75A-B1C89577637B}" destId="{1DF332D5-EF57-4B3C-9021-267909E73B95}" srcOrd="0" destOrd="0" presId="urn:microsoft.com/office/officeart/2005/8/layout/hierarchy5"/>
    <dgm:cxn modelId="{639B103F-A602-4744-9489-60308E33A7B0}" type="presParOf" srcId="{F4FE88A6-0B68-4F07-B75A-B1C89577637B}" destId="{45BA1DCF-2C05-443B-9DF6-458545E89095}" srcOrd="1" destOrd="0" presId="urn:microsoft.com/office/officeart/2005/8/layout/hierarchy5"/>
    <dgm:cxn modelId="{DB824761-C8C8-4E0F-8799-3C7CAD99D0E4}" type="presParOf" srcId="{45BA1DCF-2C05-443B-9DF6-458545E89095}" destId="{C35AF2CD-8E5D-4E55-91F8-9D72CF4D0C63}" srcOrd="0" destOrd="0" presId="urn:microsoft.com/office/officeart/2005/8/layout/hierarchy5"/>
    <dgm:cxn modelId="{94037D40-5568-4D70-B694-12FB10541B8F}" type="presParOf" srcId="{C35AF2CD-8E5D-4E55-91F8-9D72CF4D0C63}" destId="{43D2DDAC-4A9E-46D5-8B7C-CC6858A924CA}" srcOrd="0" destOrd="0" presId="urn:microsoft.com/office/officeart/2005/8/layout/hierarchy5"/>
    <dgm:cxn modelId="{F677FF1F-78FD-4943-A447-174BF8824D33}" type="presParOf" srcId="{C35AF2CD-8E5D-4E55-91F8-9D72CF4D0C63}" destId="{7A597C0D-3366-475E-857E-BDC75AC2A64A}" srcOrd="1" destOrd="0" presId="urn:microsoft.com/office/officeart/2005/8/layout/hierarchy5"/>
    <dgm:cxn modelId="{4AD9D93E-DF28-4D98-9ADF-3DD6BD56C08C}" type="presParOf" srcId="{7A597C0D-3366-475E-857E-BDC75AC2A64A}" destId="{E9ACE0E2-FB10-42A9-A1AA-8FA5E1B2211A}" srcOrd="0" destOrd="0" presId="urn:microsoft.com/office/officeart/2005/8/layout/hierarchy5"/>
    <dgm:cxn modelId="{69D8DBC1-94CD-44AD-BD0B-F893584C8520}" type="presParOf" srcId="{E9ACE0E2-FB10-42A9-A1AA-8FA5E1B2211A}" destId="{2F06A700-055F-497A-9774-E325EAACC1F6}" srcOrd="0" destOrd="0" presId="urn:microsoft.com/office/officeart/2005/8/layout/hierarchy5"/>
    <dgm:cxn modelId="{53D01BE1-737A-4FB8-B4A1-61673C4F1620}" type="presParOf" srcId="{7A597C0D-3366-475E-857E-BDC75AC2A64A}" destId="{22219288-A2D7-4205-8424-15977184BB3F}" srcOrd="1" destOrd="0" presId="urn:microsoft.com/office/officeart/2005/8/layout/hierarchy5"/>
    <dgm:cxn modelId="{5A0D8B4A-91B7-4CB6-B656-B162F0D94F18}" type="presParOf" srcId="{22219288-A2D7-4205-8424-15977184BB3F}" destId="{290C3A49-5D12-4446-BE97-2AAD47EFC97F}" srcOrd="0" destOrd="0" presId="urn:microsoft.com/office/officeart/2005/8/layout/hierarchy5"/>
    <dgm:cxn modelId="{720CACC9-6E28-4497-96A7-831031AE57A1}" type="presParOf" srcId="{22219288-A2D7-4205-8424-15977184BB3F}" destId="{D1A6E600-EE98-4491-B081-1C714463BC23}" srcOrd="1" destOrd="0" presId="urn:microsoft.com/office/officeart/2005/8/layout/hierarchy5"/>
    <dgm:cxn modelId="{D7F6DCE4-3C79-4E10-937D-982123E5F34B}" type="presParOf" srcId="{D1A6E600-EE98-4491-B081-1C714463BC23}" destId="{42FC8D24-DE7E-44F8-8640-D1D122352ED4}" srcOrd="0" destOrd="0" presId="urn:microsoft.com/office/officeart/2005/8/layout/hierarchy5"/>
    <dgm:cxn modelId="{CF8A0120-7CD7-4E5A-8B31-1FF8E11F5310}" type="presParOf" srcId="{42FC8D24-DE7E-44F8-8640-D1D122352ED4}" destId="{8B929D60-7F4F-41E6-A50B-2168BB012FC2}" srcOrd="0" destOrd="0" presId="urn:microsoft.com/office/officeart/2005/8/layout/hierarchy5"/>
    <dgm:cxn modelId="{AC293330-3261-43E9-8B13-C1D7C7A9C8BD}" type="presParOf" srcId="{D1A6E600-EE98-4491-B081-1C714463BC23}" destId="{DF25F324-9F2E-4935-BC58-69237F4A8EF2}" srcOrd="1" destOrd="0" presId="urn:microsoft.com/office/officeart/2005/8/layout/hierarchy5"/>
    <dgm:cxn modelId="{3CBE4DBC-39A1-4B89-AEB6-E14FF27F9891}" type="presParOf" srcId="{DF25F324-9F2E-4935-BC58-69237F4A8EF2}" destId="{4955010C-B291-41A2-BC2E-4437C5A21510}" srcOrd="0" destOrd="0" presId="urn:microsoft.com/office/officeart/2005/8/layout/hierarchy5"/>
    <dgm:cxn modelId="{343912DB-5393-4190-A996-CA64CD9C1192}" type="presParOf" srcId="{DF25F324-9F2E-4935-BC58-69237F4A8EF2}" destId="{6D0716BD-01E4-4705-9901-29509080B91C}" srcOrd="1" destOrd="0" presId="urn:microsoft.com/office/officeart/2005/8/layout/hierarchy5"/>
    <dgm:cxn modelId="{96FD3A26-CA9F-44F9-80F5-CD2813DE703D}" type="presParOf" srcId="{6D0716BD-01E4-4705-9901-29509080B91C}" destId="{86D914D4-EA89-49CE-9B2D-28B5378C8081}" srcOrd="0" destOrd="0" presId="urn:microsoft.com/office/officeart/2005/8/layout/hierarchy5"/>
    <dgm:cxn modelId="{DC97CD5F-A3F5-4490-BDD9-DB517FA1DB5F}" type="presParOf" srcId="{86D914D4-EA89-49CE-9B2D-28B5378C8081}" destId="{D7101DEC-2058-4DBE-AAB0-B7D192713F80}" srcOrd="0" destOrd="0" presId="urn:microsoft.com/office/officeart/2005/8/layout/hierarchy5"/>
    <dgm:cxn modelId="{1325D8CB-7A56-4A29-89C5-59B1833BA689}" type="presParOf" srcId="{6D0716BD-01E4-4705-9901-29509080B91C}" destId="{F89868E1-A9CA-47A2-A0BC-63E1BDDDF390}" srcOrd="1" destOrd="0" presId="urn:microsoft.com/office/officeart/2005/8/layout/hierarchy5"/>
    <dgm:cxn modelId="{083D0930-9DB1-4F6F-A4C4-96D782ADBF22}" type="presParOf" srcId="{F89868E1-A9CA-47A2-A0BC-63E1BDDDF390}" destId="{9D2F9BC4-4199-4F70-BE64-13A447346ED6}" srcOrd="0" destOrd="0" presId="urn:microsoft.com/office/officeart/2005/8/layout/hierarchy5"/>
    <dgm:cxn modelId="{AA1CBAB3-3FDB-4401-9F92-711FB001049B}" type="presParOf" srcId="{F89868E1-A9CA-47A2-A0BC-63E1BDDDF390}" destId="{6F223911-0E2F-4C27-9B87-632E45A61C1A}" srcOrd="1" destOrd="0" presId="urn:microsoft.com/office/officeart/2005/8/layout/hierarchy5"/>
    <dgm:cxn modelId="{86ABAB77-EBA5-4D3D-9D40-272F390BB174}" type="presParOf" srcId="{D1A6E600-EE98-4491-B081-1C714463BC23}" destId="{369E6724-CB68-47AA-99DC-F7D921797734}" srcOrd="2" destOrd="0" presId="urn:microsoft.com/office/officeart/2005/8/layout/hierarchy5"/>
    <dgm:cxn modelId="{C6EAC2DB-9C55-40D9-9C61-99A1355EA7A6}" type="presParOf" srcId="{369E6724-CB68-47AA-99DC-F7D921797734}" destId="{521FDD56-E8F0-4620-BF77-C07DA0E471C5}" srcOrd="0" destOrd="0" presId="urn:microsoft.com/office/officeart/2005/8/layout/hierarchy5"/>
    <dgm:cxn modelId="{203DC155-7238-4408-B3DF-493C42E1F579}" type="presParOf" srcId="{D1A6E600-EE98-4491-B081-1C714463BC23}" destId="{33A7B37C-03DE-43EC-AB99-59C17F14AF5D}" srcOrd="3" destOrd="0" presId="urn:microsoft.com/office/officeart/2005/8/layout/hierarchy5"/>
    <dgm:cxn modelId="{5C007CDC-6C08-458E-98B9-559C808A7A4D}" type="presParOf" srcId="{33A7B37C-03DE-43EC-AB99-59C17F14AF5D}" destId="{2F175A6E-62E3-45D8-ABD5-92AEA5881B15}" srcOrd="0" destOrd="0" presId="urn:microsoft.com/office/officeart/2005/8/layout/hierarchy5"/>
    <dgm:cxn modelId="{D8024F02-9CFE-4F12-AE6F-AB10A082006A}" type="presParOf" srcId="{33A7B37C-03DE-43EC-AB99-59C17F14AF5D}" destId="{750F020D-703F-4511-BD67-4FD5251CC98F}" srcOrd="1" destOrd="0" presId="urn:microsoft.com/office/officeart/2005/8/layout/hierarchy5"/>
    <dgm:cxn modelId="{56E7D1CC-D6C9-4CE6-A373-4F33240C6BE4}" type="presParOf" srcId="{D1A6E600-EE98-4491-B081-1C714463BC23}" destId="{D84A6BE0-EEB0-4715-87D4-42F718E9F816}" srcOrd="4" destOrd="0" presId="urn:microsoft.com/office/officeart/2005/8/layout/hierarchy5"/>
    <dgm:cxn modelId="{0355CFB1-786B-417F-85F4-9798B3D97A5D}" type="presParOf" srcId="{D84A6BE0-EEB0-4715-87D4-42F718E9F816}" destId="{303D4060-69BB-43E3-B8E4-E97D5BCDF561}" srcOrd="0" destOrd="0" presId="urn:microsoft.com/office/officeart/2005/8/layout/hierarchy5"/>
    <dgm:cxn modelId="{4953230D-63B1-4365-AB5E-96C4AAEABFC9}" type="presParOf" srcId="{D1A6E600-EE98-4491-B081-1C714463BC23}" destId="{0027DB6B-12BF-4A14-89A7-B36A8F5B2256}" srcOrd="5" destOrd="0" presId="urn:microsoft.com/office/officeart/2005/8/layout/hierarchy5"/>
    <dgm:cxn modelId="{76D30183-8604-413A-AE23-BBD41362FA9C}" type="presParOf" srcId="{0027DB6B-12BF-4A14-89A7-B36A8F5B2256}" destId="{AE2E61BC-03FF-4AF1-98D8-C171A5531CEF}" srcOrd="0" destOrd="0" presId="urn:microsoft.com/office/officeart/2005/8/layout/hierarchy5"/>
    <dgm:cxn modelId="{2562C432-AF54-44A8-83EC-938DE5A0757A}" type="presParOf" srcId="{0027DB6B-12BF-4A14-89A7-B36A8F5B2256}" destId="{4B4924ED-37F4-4279-813E-5DDC384747B4}" srcOrd="1" destOrd="0" presId="urn:microsoft.com/office/officeart/2005/8/layout/hierarchy5"/>
    <dgm:cxn modelId="{3ACD19A2-591D-496F-A6AB-EAA8DA940C38}" type="presParOf" srcId="{69F82DB3-59E8-4E74-A4EC-FBC4AFFA7D89}" destId="{7EDDA4BC-F023-483F-99BF-80A36C330C96}" srcOrd="1" destOrd="0" presId="urn:microsoft.com/office/officeart/2005/8/layout/hierarchy5"/>
    <dgm:cxn modelId="{0DE3A4E4-1A85-4BAD-926E-DB45790154DA}" type="presParOf" srcId="{7EDDA4BC-F023-483F-99BF-80A36C330C96}" destId="{16A1DFE9-1685-4862-AE48-51E8FA99E6BA}" srcOrd="0" destOrd="0" presId="urn:microsoft.com/office/officeart/2005/8/layout/hierarchy5"/>
    <dgm:cxn modelId="{0823E3F9-0414-4BAA-878B-B4D79826EC7E}" type="presParOf" srcId="{16A1DFE9-1685-4862-AE48-51E8FA99E6BA}" destId="{E460FB41-6168-4950-A8B5-01C245FD5045}" srcOrd="0" destOrd="0" presId="urn:microsoft.com/office/officeart/2005/8/layout/hierarchy5"/>
    <dgm:cxn modelId="{F38742F3-6FBF-4A76-812B-857C99EA7CB9}" type="presParOf" srcId="{16A1DFE9-1685-4862-AE48-51E8FA99E6BA}" destId="{AC54AEEB-72AF-4F5F-B859-17BE81BBE427}" srcOrd="1" destOrd="0" presId="urn:microsoft.com/office/officeart/2005/8/layout/hierarchy5"/>
    <dgm:cxn modelId="{C68CAF56-88CB-4853-A1A3-B06108FD57DA}" type="presParOf" srcId="{7EDDA4BC-F023-483F-99BF-80A36C330C96}" destId="{8FEA0ABC-D9AA-4256-A25B-C290EFFCD014}" srcOrd="1" destOrd="0" presId="urn:microsoft.com/office/officeart/2005/8/layout/hierarchy5"/>
    <dgm:cxn modelId="{0240513C-33B8-4815-A495-E5DFCE1C600D}" type="presParOf" srcId="{8FEA0ABC-D9AA-4256-A25B-C290EFFCD014}" destId="{BA2A6206-8B41-45E7-8B05-4AE8E0357E82}" srcOrd="0" destOrd="0" presId="urn:microsoft.com/office/officeart/2005/8/layout/hierarchy5"/>
    <dgm:cxn modelId="{392F6C6B-A04A-4B3E-B542-3EC6AF61379A}" type="presParOf" srcId="{7EDDA4BC-F023-483F-99BF-80A36C330C96}" destId="{5CA4DDBE-C7DB-4F37-AB7A-569E97E3F87B}" srcOrd="2" destOrd="0" presId="urn:microsoft.com/office/officeart/2005/8/layout/hierarchy5"/>
    <dgm:cxn modelId="{2C6C0FFC-9DA6-4ADC-802F-1F5EABE0EBA4}" type="presParOf" srcId="{5CA4DDBE-C7DB-4F37-AB7A-569E97E3F87B}" destId="{43DE8DE3-F7BC-4D2F-B91F-221C7B818AD3}" srcOrd="0" destOrd="0" presId="urn:microsoft.com/office/officeart/2005/8/layout/hierarchy5"/>
    <dgm:cxn modelId="{41ADEB06-FA58-4421-B3E8-99D31B049F33}" type="presParOf" srcId="{5CA4DDBE-C7DB-4F37-AB7A-569E97E3F87B}" destId="{34D19DE6-1004-4D93-854B-1AA41129E6E8}" srcOrd="1" destOrd="0" presId="urn:microsoft.com/office/officeart/2005/8/layout/hierarchy5"/>
    <dgm:cxn modelId="{84C06F40-17D0-4F4C-8A66-BE54351BB04E}" type="presParOf" srcId="{7EDDA4BC-F023-483F-99BF-80A36C330C96}" destId="{0A8F3C8C-BE69-4C2B-8BC4-975F383A1900}" srcOrd="3" destOrd="0" presId="urn:microsoft.com/office/officeart/2005/8/layout/hierarchy5"/>
    <dgm:cxn modelId="{5DF726FF-9A91-4FC3-879F-5190A60AC2D5}" type="presParOf" srcId="{0A8F3C8C-BE69-4C2B-8BC4-975F383A1900}" destId="{72B1BDA9-9E0C-4DD5-BC83-CD6C12A8EDDD}" srcOrd="0" destOrd="0" presId="urn:microsoft.com/office/officeart/2005/8/layout/hierarchy5"/>
    <dgm:cxn modelId="{64C62016-E7AF-4E74-A0A8-716E8114D983}" type="presParOf" srcId="{7EDDA4BC-F023-483F-99BF-80A36C330C96}" destId="{A4205FB4-3648-47BB-82A8-23BE9957AF1F}" srcOrd="4" destOrd="0" presId="urn:microsoft.com/office/officeart/2005/8/layout/hierarchy5"/>
    <dgm:cxn modelId="{315BD7EB-51BB-4877-B38D-51BD4E35609E}" type="presParOf" srcId="{A4205FB4-3648-47BB-82A8-23BE9957AF1F}" destId="{DD3CB8AD-2113-4702-A114-EF0E334EFA0E}" srcOrd="0" destOrd="0" presId="urn:microsoft.com/office/officeart/2005/8/layout/hierarchy5"/>
    <dgm:cxn modelId="{544377FA-9F27-44D9-A24E-7691EEED8122}" type="presParOf" srcId="{A4205FB4-3648-47BB-82A8-23BE9957AF1F}" destId="{18863D94-A163-4074-A2AC-417881852B72}" srcOrd="1" destOrd="0" presId="urn:microsoft.com/office/officeart/2005/8/layout/hierarchy5"/>
    <dgm:cxn modelId="{5BFE5B33-A156-4377-98BD-035C837C54B3}" type="presParOf" srcId="{7EDDA4BC-F023-483F-99BF-80A36C330C96}" destId="{5FE8B1C8-470B-4107-91D5-524B1B518961}" srcOrd="5" destOrd="0" presId="urn:microsoft.com/office/officeart/2005/8/layout/hierarchy5"/>
    <dgm:cxn modelId="{419B9201-E378-4B9C-8E5C-FFA202375F3D}" type="presParOf" srcId="{5FE8B1C8-470B-4107-91D5-524B1B518961}" destId="{1C716AFD-875D-4B95-B75A-39013F039783}" srcOrd="0" destOrd="0" presId="urn:microsoft.com/office/officeart/2005/8/layout/hierarchy5"/>
    <dgm:cxn modelId="{9FA2521A-612E-46EB-B666-99BFACF5C889}" type="presParOf" srcId="{7EDDA4BC-F023-483F-99BF-80A36C330C96}" destId="{A3370EE1-3F3E-4DDA-B398-118D9857D93E}" srcOrd="6" destOrd="0" presId="urn:microsoft.com/office/officeart/2005/8/layout/hierarchy5"/>
    <dgm:cxn modelId="{D3BE0FB6-5866-418C-96C9-F52D71B51AD9}" type="presParOf" srcId="{A3370EE1-3F3E-4DDA-B398-118D9857D93E}" destId="{CAD61328-2837-4249-9253-B6CB5426E287}" srcOrd="0" destOrd="0" presId="urn:microsoft.com/office/officeart/2005/8/layout/hierarchy5"/>
    <dgm:cxn modelId="{63719282-4C1F-4361-915B-D8CD4C4C277B}" type="presParOf" srcId="{A3370EE1-3F3E-4DDA-B398-118D9857D93E}" destId="{C1DA8B87-44DD-4884-A40D-87854476C973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3564A41-5D77-4B9D-92A6-C437B64AB9D7}" type="doc">
      <dgm:prSet loTypeId="urn:microsoft.com/office/officeart/2005/8/layout/hierarchy5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3669D326-18A1-423F-81D0-CA810C38C87B}">
      <dgm:prSet phldrT="[Text]"/>
      <dgm:spPr/>
      <dgm:t>
        <a:bodyPr/>
        <a:lstStyle/>
        <a:p>
          <a:r>
            <a:rPr lang="sv-SE" dirty="0" smtClean="0"/>
            <a:t>Primary cause</a:t>
          </a:r>
          <a:endParaRPr lang="nb-NO" dirty="0"/>
        </a:p>
      </dgm:t>
    </dgm:pt>
    <dgm:pt modelId="{3515340E-C473-432D-AB4C-352F95DA7864}" type="parTrans" cxnId="{4A0711B5-C084-4329-8F91-976F2EF0D999}">
      <dgm:prSet/>
      <dgm:spPr/>
      <dgm:t>
        <a:bodyPr/>
        <a:lstStyle/>
        <a:p>
          <a:endParaRPr lang="nb-NO"/>
        </a:p>
      </dgm:t>
    </dgm:pt>
    <dgm:pt modelId="{2587D086-576E-4B99-8871-9BE043D61295}" type="sibTrans" cxnId="{4A0711B5-C084-4329-8F91-976F2EF0D999}">
      <dgm:prSet/>
      <dgm:spPr/>
      <dgm:t>
        <a:bodyPr/>
        <a:lstStyle/>
        <a:p>
          <a:endParaRPr lang="nb-NO"/>
        </a:p>
      </dgm:t>
    </dgm:pt>
    <dgm:pt modelId="{0958970F-1744-4D7A-A7E2-623940CDEBA5}">
      <dgm:prSet phldrT="[Text]"/>
      <dgm:spPr/>
      <dgm:t>
        <a:bodyPr/>
        <a:lstStyle/>
        <a:p>
          <a:endParaRPr lang="nb-NO" dirty="0"/>
        </a:p>
      </dgm:t>
    </dgm:pt>
    <dgm:pt modelId="{8B67AA72-10D0-4463-B6E2-60A166D0FD53}" type="parTrans" cxnId="{EA5DFE31-5869-469B-B848-46C31142EF49}">
      <dgm:prSet/>
      <dgm:spPr/>
      <dgm:t>
        <a:bodyPr/>
        <a:lstStyle/>
        <a:p>
          <a:endParaRPr lang="nb-NO"/>
        </a:p>
      </dgm:t>
    </dgm:pt>
    <dgm:pt modelId="{59EF3746-6C16-49DB-A279-03FFE482C699}" type="sibTrans" cxnId="{EA5DFE31-5869-469B-B848-46C31142EF49}">
      <dgm:prSet/>
      <dgm:spPr/>
      <dgm:t>
        <a:bodyPr/>
        <a:lstStyle/>
        <a:p>
          <a:endParaRPr lang="nb-NO"/>
        </a:p>
      </dgm:t>
    </dgm:pt>
    <dgm:pt modelId="{43AA856E-2D66-4EDA-815E-A83459F82D60}">
      <dgm:prSet phldrT="[Text]"/>
      <dgm:spPr/>
      <dgm:t>
        <a:bodyPr/>
        <a:lstStyle/>
        <a:p>
          <a:r>
            <a:rPr lang="sv-SE" dirty="0" smtClean="0"/>
            <a:t>Emanating behavior</a:t>
          </a:r>
          <a:endParaRPr lang="nb-NO" dirty="0"/>
        </a:p>
      </dgm:t>
    </dgm:pt>
    <dgm:pt modelId="{40DDD9FB-45C9-47DD-BB04-16EC094599AE}" type="parTrans" cxnId="{65A5FDEA-5D3B-4C48-BF27-46605BF26BE0}">
      <dgm:prSet/>
      <dgm:spPr/>
      <dgm:t>
        <a:bodyPr/>
        <a:lstStyle/>
        <a:p>
          <a:endParaRPr lang="nb-NO"/>
        </a:p>
      </dgm:t>
    </dgm:pt>
    <dgm:pt modelId="{FD82C016-7150-4F7D-9081-052A804D4F88}" type="sibTrans" cxnId="{65A5FDEA-5D3B-4C48-BF27-46605BF26BE0}">
      <dgm:prSet/>
      <dgm:spPr/>
      <dgm:t>
        <a:bodyPr/>
        <a:lstStyle/>
        <a:p>
          <a:endParaRPr lang="nb-NO"/>
        </a:p>
      </dgm:t>
    </dgm:pt>
    <dgm:pt modelId="{427B28C5-9600-46E7-98A8-BC0B226B1D08}">
      <dgm:prSet phldrT="[Text]"/>
      <dgm:spPr/>
      <dgm:t>
        <a:bodyPr/>
        <a:lstStyle/>
        <a:p>
          <a:r>
            <a:rPr lang="sv-SE" dirty="0" smtClean="0"/>
            <a:t>No verbal behavior</a:t>
          </a:r>
          <a:endParaRPr lang="nb-NO" dirty="0"/>
        </a:p>
      </dgm:t>
    </dgm:pt>
    <dgm:pt modelId="{E9EFC907-E8F8-4584-87B1-BF44162C4342}" type="sibTrans" cxnId="{11E012CE-5C07-41A7-8F72-10EBB76D9F95}">
      <dgm:prSet/>
      <dgm:spPr/>
      <dgm:t>
        <a:bodyPr/>
        <a:lstStyle/>
        <a:p>
          <a:endParaRPr lang="nb-NO"/>
        </a:p>
      </dgm:t>
    </dgm:pt>
    <dgm:pt modelId="{DAF920D3-C6C0-42B0-A78B-B69B44A96A00}" type="parTrans" cxnId="{11E012CE-5C07-41A7-8F72-10EBB76D9F95}">
      <dgm:prSet/>
      <dgm:spPr/>
      <dgm:t>
        <a:bodyPr/>
        <a:lstStyle/>
        <a:p>
          <a:endParaRPr lang="nb-NO"/>
        </a:p>
      </dgm:t>
    </dgm:pt>
    <dgm:pt modelId="{B4957B82-2CA1-4C5D-80E6-6E1F71098B41}">
      <dgm:prSet phldrT="[Text]"/>
      <dgm:spPr/>
      <dgm:t>
        <a:bodyPr/>
        <a:lstStyle/>
        <a:p>
          <a:r>
            <a:rPr lang="sv-SE" dirty="0" smtClean="0"/>
            <a:t>Parents punishes verbal behavior</a:t>
          </a:r>
          <a:endParaRPr lang="nb-NO" dirty="0"/>
        </a:p>
      </dgm:t>
    </dgm:pt>
    <dgm:pt modelId="{38AB98CA-512D-43E3-96C5-1AF2B4CA5101}" type="sibTrans" cxnId="{EDA779A4-1061-474A-9F45-4170E6564A6A}">
      <dgm:prSet/>
      <dgm:spPr/>
      <dgm:t>
        <a:bodyPr/>
        <a:lstStyle/>
        <a:p>
          <a:endParaRPr lang="nb-NO"/>
        </a:p>
      </dgm:t>
    </dgm:pt>
    <dgm:pt modelId="{E92440AF-1879-47CA-A569-B6D25C1FB9C9}" type="parTrans" cxnId="{EDA779A4-1061-474A-9F45-4170E6564A6A}">
      <dgm:prSet/>
      <dgm:spPr/>
      <dgm:t>
        <a:bodyPr/>
        <a:lstStyle/>
        <a:p>
          <a:endParaRPr lang="nb-NO"/>
        </a:p>
      </dgm:t>
    </dgm:pt>
    <dgm:pt modelId="{BFC63484-8353-4E27-893E-90C61A30EB9B}">
      <dgm:prSet/>
      <dgm:spPr/>
      <dgm:t>
        <a:bodyPr/>
        <a:lstStyle/>
        <a:p>
          <a:r>
            <a:rPr lang="sv-SE" dirty="0" smtClean="0"/>
            <a:t>Parenting style</a:t>
          </a:r>
          <a:endParaRPr lang="nb-NO" dirty="0"/>
        </a:p>
      </dgm:t>
    </dgm:pt>
    <dgm:pt modelId="{A4DA2AE0-A528-438D-8D4B-4E725FB09C9C}" type="parTrans" cxnId="{E20E58D7-0C19-4943-A0C0-7A6F243A643E}">
      <dgm:prSet/>
      <dgm:spPr/>
      <dgm:t>
        <a:bodyPr/>
        <a:lstStyle/>
        <a:p>
          <a:endParaRPr lang="nb-NO"/>
        </a:p>
      </dgm:t>
    </dgm:pt>
    <dgm:pt modelId="{283B70A4-0F6F-40FB-BD8F-2ED60BD3F5FE}" type="sibTrans" cxnId="{E20E58D7-0C19-4943-A0C0-7A6F243A643E}">
      <dgm:prSet/>
      <dgm:spPr/>
      <dgm:t>
        <a:bodyPr/>
        <a:lstStyle/>
        <a:p>
          <a:endParaRPr lang="nb-NO"/>
        </a:p>
      </dgm:t>
    </dgm:pt>
    <dgm:pt modelId="{C8EDDA2B-C473-4DEE-B0B6-30D33BC4B137}">
      <dgm:prSet phldrT="[Text]"/>
      <dgm:spPr/>
      <dgm:t>
        <a:bodyPr/>
        <a:lstStyle/>
        <a:p>
          <a:r>
            <a:rPr lang="sv-SE" dirty="0" smtClean="0"/>
            <a:t>Core symptom</a:t>
          </a:r>
          <a:endParaRPr lang="nb-NO" dirty="0"/>
        </a:p>
      </dgm:t>
    </dgm:pt>
    <dgm:pt modelId="{C853F1E9-EEC8-4328-9784-8B819857F508}" type="parTrans" cxnId="{FE9ADD99-902F-4EB8-AEC4-0CFA97B9BE8D}">
      <dgm:prSet/>
      <dgm:spPr/>
      <dgm:t>
        <a:bodyPr/>
        <a:lstStyle/>
        <a:p>
          <a:endParaRPr lang="nb-NO"/>
        </a:p>
      </dgm:t>
    </dgm:pt>
    <dgm:pt modelId="{71953A51-8BDA-44CC-BF02-757F11219DDE}" type="sibTrans" cxnId="{FE9ADD99-902F-4EB8-AEC4-0CFA97B9BE8D}">
      <dgm:prSet/>
      <dgm:spPr/>
      <dgm:t>
        <a:bodyPr/>
        <a:lstStyle/>
        <a:p>
          <a:endParaRPr lang="nb-NO"/>
        </a:p>
      </dgm:t>
    </dgm:pt>
    <dgm:pt modelId="{D3073F52-37D0-445D-8044-316063929EE6}">
      <dgm:prSet/>
      <dgm:spPr/>
      <dgm:t>
        <a:bodyPr/>
        <a:lstStyle/>
        <a:p>
          <a:r>
            <a:rPr lang="sv-SE" dirty="0" smtClean="0"/>
            <a:t>Stereotypic behaviors</a:t>
          </a:r>
          <a:endParaRPr lang="nb-NO" dirty="0"/>
        </a:p>
      </dgm:t>
    </dgm:pt>
    <dgm:pt modelId="{3A9DCB64-1973-4C72-85CD-80F5AE22B401}" type="parTrans" cxnId="{1424D2A2-7B89-4605-A0DD-058981EA637F}">
      <dgm:prSet/>
      <dgm:spPr/>
      <dgm:t>
        <a:bodyPr/>
        <a:lstStyle/>
        <a:p>
          <a:endParaRPr lang="nb-NO"/>
        </a:p>
      </dgm:t>
    </dgm:pt>
    <dgm:pt modelId="{92578632-F175-44E4-A430-8DA99FCA4739}" type="sibTrans" cxnId="{1424D2A2-7B89-4605-A0DD-058981EA637F}">
      <dgm:prSet/>
      <dgm:spPr/>
      <dgm:t>
        <a:bodyPr/>
        <a:lstStyle/>
        <a:p>
          <a:endParaRPr lang="nb-NO"/>
        </a:p>
      </dgm:t>
    </dgm:pt>
    <dgm:pt modelId="{F46AD0EF-9293-43E7-ADF1-8C50B19F9C7F}">
      <dgm:prSet/>
      <dgm:spPr/>
      <dgm:t>
        <a:bodyPr/>
        <a:lstStyle/>
        <a:p>
          <a:r>
            <a:rPr lang="sv-SE" dirty="0" smtClean="0"/>
            <a:t>No eye-contact or social interest</a:t>
          </a:r>
          <a:endParaRPr lang="nb-NO" dirty="0"/>
        </a:p>
      </dgm:t>
    </dgm:pt>
    <dgm:pt modelId="{9611D0DA-8274-4E30-A9E8-6152A9B9C46D}" type="parTrans" cxnId="{2DF2CDBA-3DBF-4180-9B3F-95D450EBC833}">
      <dgm:prSet/>
      <dgm:spPr/>
      <dgm:t>
        <a:bodyPr/>
        <a:lstStyle/>
        <a:p>
          <a:endParaRPr lang="nb-NO"/>
        </a:p>
      </dgm:t>
    </dgm:pt>
    <dgm:pt modelId="{73FD0765-B652-47A4-9A7B-60CE7D06B7D3}" type="sibTrans" cxnId="{2DF2CDBA-3DBF-4180-9B3F-95D450EBC833}">
      <dgm:prSet/>
      <dgm:spPr/>
      <dgm:t>
        <a:bodyPr/>
        <a:lstStyle/>
        <a:p>
          <a:endParaRPr lang="nb-NO"/>
        </a:p>
      </dgm:t>
    </dgm:pt>
    <dgm:pt modelId="{69F82DB3-59E8-4E74-A4EC-FBC4AFFA7D89}" type="pres">
      <dgm:prSet presAssocID="{53564A41-5D77-4B9D-92A6-C437B64AB9D7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nb-NO"/>
        </a:p>
      </dgm:t>
    </dgm:pt>
    <dgm:pt modelId="{F4FE88A6-0B68-4F07-B75A-B1C89577637B}" type="pres">
      <dgm:prSet presAssocID="{53564A41-5D77-4B9D-92A6-C437B64AB9D7}" presName="hierFlow" presStyleCnt="0"/>
      <dgm:spPr/>
    </dgm:pt>
    <dgm:pt modelId="{1DF332D5-EF57-4B3C-9021-267909E73B95}" type="pres">
      <dgm:prSet presAssocID="{53564A41-5D77-4B9D-92A6-C437B64AB9D7}" presName="firstBuf" presStyleCnt="0"/>
      <dgm:spPr/>
    </dgm:pt>
    <dgm:pt modelId="{45BA1DCF-2C05-443B-9DF6-458545E89095}" type="pres">
      <dgm:prSet presAssocID="{53564A41-5D77-4B9D-92A6-C437B64AB9D7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C35AF2CD-8E5D-4E55-91F8-9D72CF4D0C63}" type="pres">
      <dgm:prSet presAssocID="{BFC63484-8353-4E27-893E-90C61A30EB9B}" presName="Name17" presStyleCnt="0"/>
      <dgm:spPr/>
    </dgm:pt>
    <dgm:pt modelId="{43D2DDAC-4A9E-46D5-8B7C-CC6858A924CA}" type="pres">
      <dgm:prSet presAssocID="{BFC63484-8353-4E27-893E-90C61A30EB9B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7A597C0D-3366-475E-857E-BDC75AC2A64A}" type="pres">
      <dgm:prSet presAssocID="{BFC63484-8353-4E27-893E-90C61A30EB9B}" presName="hierChild2" presStyleCnt="0"/>
      <dgm:spPr/>
    </dgm:pt>
    <dgm:pt modelId="{E9ACE0E2-FB10-42A9-A1AA-8FA5E1B2211A}" type="pres">
      <dgm:prSet presAssocID="{E92440AF-1879-47CA-A569-B6D25C1FB9C9}" presName="Name25" presStyleLbl="parChTrans1D2" presStyleIdx="0" presStyleCnt="1"/>
      <dgm:spPr/>
      <dgm:t>
        <a:bodyPr/>
        <a:lstStyle/>
        <a:p>
          <a:endParaRPr lang="nb-NO"/>
        </a:p>
      </dgm:t>
    </dgm:pt>
    <dgm:pt modelId="{2F06A700-055F-497A-9774-E325EAACC1F6}" type="pres">
      <dgm:prSet presAssocID="{E92440AF-1879-47CA-A569-B6D25C1FB9C9}" presName="connTx" presStyleLbl="parChTrans1D2" presStyleIdx="0" presStyleCnt="1"/>
      <dgm:spPr/>
      <dgm:t>
        <a:bodyPr/>
        <a:lstStyle/>
        <a:p>
          <a:endParaRPr lang="nb-NO"/>
        </a:p>
      </dgm:t>
    </dgm:pt>
    <dgm:pt modelId="{22219288-A2D7-4205-8424-15977184BB3F}" type="pres">
      <dgm:prSet presAssocID="{B4957B82-2CA1-4C5D-80E6-6E1F71098B41}" presName="Name30" presStyleCnt="0"/>
      <dgm:spPr/>
    </dgm:pt>
    <dgm:pt modelId="{290C3A49-5D12-4446-BE97-2AAD47EFC97F}" type="pres">
      <dgm:prSet presAssocID="{B4957B82-2CA1-4C5D-80E6-6E1F71098B41}" presName="level2Shape" presStyleLbl="node2" presStyleIdx="0" presStyleCnt="1"/>
      <dgm:spPr/>
      <dgm:t>
        <a:bodyPr/>
        <a:lstStyle/>
        <a:p>
          <a:endParaRPr lang="nb-NO"/>
        </a:p>
      </dgm:t>
    </dgm:pt>
    <dgm:pt modelId="{D1A6E600-EE98-4491-B081-1C714463BC23}" type="pres">
      <dgm:prSet presAssocID="{B4957B82-2CA1-4C5D-80E6-6E1F71098B41}" presName="hierChild3" presStyleCnt="0"/>
      <dgm:spPr/>
    </dgm:pt>
    <dgm:pt modelId="{369E6724-CB68-47AA-99DC-F7D921797734}" type="pres">
      <dgm:prSet presAssocID="{DAF920D3-C6C0-42B0-A78B-B69B44A96A00}" presName="Name25" presStyleLbl="parChTrans1D3" presStyleIdx="0" presStyleCnt="1"/>
      <dgm:spPr/>
      <dgm:t>
        <a:bodyPr/>
        <a:lstStyle/>
        <a:p>
          <a:endParaRPr lang="nb-NO"/>
        </a:p>
      </dgm:t>
    </dgm:pt>
    <dgm:pt modelId="{521FDD56-E8F0-4620-BF77-C07DA0E471C5}" type="pres">
      <dgm:prSet presAssocID="{DAF920D3-C6C0-42B0-A78B-B69B44A96A00}" presName="connTx" presStyleLbl="parChTrans1D3" presStyleIdx="0" presStyleCnt="1"/>
      <dgm:spPr/>
      <dgm:t>
        <a:bodyPr/>
        <a:lstStyle/>
        <a:p>
          <a:endParaRPr lang="nb-NO"/>
        </a:p>
      </dgm:t>
    </dgm:pt>
    <dgm:pt modelId="{33A7B37C-03DE-43EC-AB99-59C17F14AF5D}" type="pres">
      <dgm:prSet presAssocID="{427B28C5-9600-46E7-98A8-BC0B226B1D08}" presName="Name30" presStyleCnt="0"/>
      <dgm:spPr/>
    </dgm:pt>
    <dgm:pt modelId="{2F175A6E-62E3-45D8-ABD5-92AEA5881B15}" type="pres">
      <dgm:prSet presAssocID="{427B28C5-9600-46E7-98A8-BC0B226B1D08}" presName="level2Shape" presStyleLbl="node3" presStyleIdx="0" presStyleCnt="1"/>
      <dgm:spPr/>
      <dgm:t>
        <a:bodyPr/>
        <a:lstStyle/>
        <a:p>
          <a:endParaRPr lang="nb-NO"/>
        </a:p>
      </dgm:t>
    </dgm:pt>
    <dgm:pt modelId="{750F020D-703F-4511-BD67-4FD5251CC98F}" type="pres">
      <dgm:prSet presAssocID="{427B28C5-9600-46E7-98A8-BC0B226B1D08}" presName="hierChild3" presStyleCnt="0"/>
      <dgm:spPr/>
    </dgm:pt>
    <dgm:pt modelId="{33BA7C58-04F2-445B-B48E-22EA40C8A326}" type="pres">
      <dgm:prSet presAssocID="{3A9DCB64-1973-4C72-85CD-80F5AE22B401}" presName="Name25" presStyleLbl="parChTrans1D4" presStyleIdx="0" presStyleCnt="2"/>
      <dgm:spPr/>
      <dgm:t>
        <a:bodyPr/>
        <a:lstStyle/>
        <a:p>
          <a:endParaRPr lang="nb-NO"/>
        </a:p>
      </dgm:t>
    </dgm:pt>
    <dgm:pt modelId="{17290362-106E-4E7D-B89C-FFFA0DA95F49}" type="pres">
      <dgm:prSet presAssocID="{3A9DCB64-1973-4C72-85CD-80F5AE22B401}" presName="connTx" presStyleLbl="parChTrans1D4" presStyleIdx="0" presStyleCnt="2"/>
      <dgm:spPr/>
      <dgm:t>
        <a:bodyPr/>
        <a:lstStyle/>
        <a:p>
          <a:endParaRPr lang="nb-NO"/>
        </a:p>
      </dgm:t>
    </dgm:pt>
    <dgm:pt modelId="{A6911FAC-00B3-4954-9E2E-BDF78D3061A2}" type="pres">
      <dgm:prSet presAssocID="{D3073F52-37D0-445D-8044-316063929EE6}" presName="Name30" presStyleCnt="0"/>
      <dgm:spPr/>
    </dgm:pt>
    <dgm:pt modelId="{7170176C-6D01-42DD-A6F2-112B2BEF6218}" type="pres">
      <dgm:prSet presAssocID="{D3073F52-37D0-445D-8044-316063929EE6}" presName="level2Shape" presStyleLbl="node4" presStyleIdx="0" presStyleCnt="2"/>
      <dgm:spPr/>
      <dgm:t>
        <a:bodyPr/>
        <a:lstStyle/>
        <a:p>
          <a:endParaRPr lang="nb-NO"/>
        </a:p>
      </dgm:t>
    </dgm:pt>
    <dgm:pt modelId="{D544DB4F-E6FB-4667-A635-0F0FA1FB1C87}" type="pres">
      <dgm:prSet presAssocID="{D3073F52-37D0-445D-8044-316063929EE6}" presName="hierChild3" presStyleCnt="0"/>
      <dgm:spPr/>
    </dgm:pt>
    <dgm:pt modelId="{116F555D-8B0B-46BE-A999-26295F194364}" type="pres">
      <dgm:prSet presAssocID="{9611D0DA-8274-4E30-A9E8-6152A9B9C46D}" presName="Name25" presStyleLbl="parChTrans1D4" presStyleIdx="1" presStyleCnt="2"/>
      <dgm:spPr/>
      <dgm:t>
        <a:bodyPr/>
        <a:lstStyle/>
        <a:p>
          <a:endParaRPr lang="nb-NO"/>
        </a:p>
      </dgm:t>
    </dgm:pt>
    <dgm:pt modelId="{63DADF6A-0EDA-4210-8167-4453B9C99937}" type="pres">
      <dgm:prSet presAssocID="{9611D0DA-8274-4E30-A9E8-6152A9B9C46D}" presName="connTx" presStyleLbl="parChTrans1D4" presStyleIdx="1" presStyleCnt="2"/>
      <dgm:spPr/>
      <dgm:t>
        <a:bodyPr/>
        <a:lstStyle/>
        <a:p>
          <a:endParaRPr lang="nb-NO"/>
        </a:p>
      </dgm:t>
    </dgm:pt>
    <dgm:pt modelId="{32716A66-A275-4A0B-B299-C2D5B2BC8C1B}" type="pres">
      <dgm:prSet presAssocID="{F46AD0EF-9293-43E7-ADF1-8C50B19F9C7F}" presName="Name30" presStyleCnt="0"/>
      <dgm:spPr/>
    </dgm:pt>
    <dgm:pt modelId="{F3D4350E-8BE2-459E-A4D3-EF2396C1F601}" type="pres">
      <dgm:prSet presAssocID="{F46AD0EF-9293-43E7-ADF1-8C50B19F9C7F}" presName="level2Shape" presStyleLbl="node4" presStyleIdx="1" presStyleCnt="2"/>
      <dgm:spPr/>
      <dgm:t>
        <a:bodyPr/>
        <a:lstStyle/>
        <a:p>
          <a:endParaRPr lang="nb-NO"/>
        </a:p>
      </dgm:t>
    </dgm:pt>
    <dgm:pt modelId="{4AE4B151-E1FA-4975-B086-9142565BC4E2}" type="pres">
      <dgm:prSet presAssocID="{F46AD0EF-9293-43E7-ADF1-8C50B19F9C7F}" presName="hierChild3" presStyleCnt="0"/>
      <dgm:spPr/>
    </dgm:pt>
    <dgm:pt modelId="{7EDDA4BC-F023-483F-99BF-80A36C330C96}" type="pres">
      <dgm:prSet presAssocID="{53564A41-5D77-4B9D-92A6-C437B64AB9D7}" presName="bgShapesFlow" presStyleCnt="0"/>
      <dgm:spPr/>
    </dgm:pt>
    <dgm:pt modelId="{16A1DFE9-1685-4862-AE48-51E8FA99E6BA}" type="pres">
      <dgm:prSet presAssocID="{3669D326-18A1-423F-81D0-CA810C38C87B}" presName="rectComp" presStyleCnt="0"/>
      <dgm:spPr/>
    </dgm:pt>
    <dgm:pt modelId="{E460FB41-6168-4950-A8B5-01C245FD5045}" type="pres">
      <dgm:prSet presAssocID="{3669D326-18A1-423F-81D0-CA810C38C87B}" presName="bgRect" presStyleLbl="bgShp" presStyleIdx="0" presStyleCnt="4"/>
      <dgm:spPr/>
      <dgm:t>
        <a:bodyPr/>
        <a:lstStyle/>
        <a:p>
          <a:endParaRPr lang="nb-NO"/>
        </a:p>
      </dgm:t>
    </dgm:pt>
    <dgm:pt modelId="{AC54AEEB-72AF-4F5F-B859-17BE81BBE427}" type="pres">
      <dgm:prSet presAssocID="{3669D326-18A1-423F-81D0-CA810C38C87B}" presName="bgRectTx" presStyleLbl="bgShp" presStyleIdx="0" presStyleCnt="4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8FEA0ABC-D9AA-4256-A25B-C290EFFCD014}" type="pres">
      <dgm:prSet presAssocID="{3669D326-18A1-423F-81D0-CA810C38C87B}" presName="spComp" presStyleCnt="0"/>
      <dgm:spPr/>
    </dgm:pt>
    <dgm:pt modelId="{BA2A6206-8B41-45E7-8B05-4AE8E0357E82}" type="pres">
      <dgm:prSet presAssocID="{3669D326-18A1-423F-81D0-CA810C38C87B}" presName="hSp" presStyleCnt="0"/>
      <dgm:spPr/>
    </dgm:pt>
    <dgm:pt modelId="{5CA4DDBE-C7DB-4F37-AB7A-569E97E3F87B}" type="pres">
      <dgm:prSet presAssocID="{0958970F-1744-4D7A-A7E2-623940CDEBA5}" presName="rectComp" presStyleCnt="0"/>
      <dgm:spPr/>
    </dgm:pt>
    <dgm:pt modelId="{43DE8DE3-F7BC-4D2F-B91F-221C7B818AD3}" type="pres">
      <dgm:prSet presAssocID="{0958970F-1744-4D7A-A7E2-623940CDEBA5}" presName="bgRect" presStyleLbl="bgShp" presStyleIdx="1" presStyleCnt="4"/>
      <dgm:spPr/>
      <dgm:t>
        <a:bodyPr/>
        <a:lstStyle/>
        <a:p>
          <a:endParaRPr lang="nb-NO"/>
        </a:p>
      </dgm:t>
    </dgm:pt>
    <dgm:pt modelId="{34D19DE6-1004-4D93-854B-1AA41129E6E8}" type="pres">
      <dgm:prSet presAssocID="{0958970F-1744-4D7A-A7E2-623940CDEBA5}" presName="bgRectTx" presStyleLbl="bgShp" presStyleIdx="1" presStyleCnt="4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0A8F3C8C-BE69-4C2B-8BC4-975F383A1900}" type="pres">
      <dgm:prSet presAssocID="{0958970F-1744-4D7A-A7E2-623940CDEBA5}" presName="spComp" presStyleCnt="0"/>
      <dgm:spPr/>
    </dgm:pt>
    <dgm:pt modelId="{72B1BDA9-9E0C-4DD5-BC83-CD6C12A8EDDD}" type="pres">
      <dgm:prSet presAssocID="{0958970F-1744-4D7A-A7E2-623940CDEBA5}" presName="hSp" presStyleCnt="0"/>
      <dgm:spPr/>
    </dgm:pt>
    <dgm:pt modelId="{A4205FB4-3648-47BB-82A8-23BE9957AF1F}" type="pres">
      <dgm:prSet presAssocID="{C8EDDA2B-C473-4DEE-B0B6-30D33BC4B137}" presName="rectComp" presStyleCnt="0"/>
      <dgm:spPr/>
    </dgm:pt>
    <dgm:pt modelId="{DD3CB8AD-2113-4702-A114-EF0E334EFA0E}" type="pres">
      <dgm:prSet presAssocID="{C8EDDA2B-C473-4DEE-B0B6-30D33BC4B137}" presName="bgRect" presStyleLbl="bgShp" presStyleIdx="2" presStyleCnt="4" custLinFactNeighborX="-440" custLinFactNeighborY="-959"/>
      <dgm:spPr/>
      <dgm:t>
        <a:bodyPr/>
        <a:lstStyle/>
        <a:p>
          <a:endParaRPr lang="nb-NO"/>
        </a:p>
      </dgm:t>
    </dgm:pt>
    <dgm:pt modelId="{18863D94-A163-4074-A2AC-417881852B72}" type="pres">
      <dgm:prSet presAssocID="{C8EDDA2B-C473-4DEE-B0B6-30D33BC4B137}" presName="bgRectTx" presStyleLbl="bgShp" presStyleIdx="2" presStyleCnt="4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5FE8B1C8-470B-4107-91D5-524B1B518961}" type="pres">
      <dgm:prSet presAssocID="{C8EDDA2B-C473-4DEE-B0B6-30D33BC4B137}" presName="spComp" presStyleCnt="0"/>
      <dgm:spPr/>
    </dgm:pt>
    <dgm:pt modelId="{1C716AFD-875D-4B95-B75A-39013F039783}" type="pres">
      <dgm:prSet presAssocID="{C8EDDA2B-C473-4DEE-B0B6-30D33BC4B137}" presName="hSp" presStyleCnt="0"/>
      <dgm:spPr/>
    </dgm:pt>
    <dgm:pt modelId="{A3370EE1-3F3E-4DDA-B398-118D9857D93E}" type="pres">
      <dgm:prSet presAssocID="{43AA856E-2D66-4EDA-815E-A83459F82D60}" presName="rectComp" presStyleCnt="0"/>
      <dgm:spPr/>
    </dgm:pt>
    <dgm:pt modelId="{CAD61328-2837-4249-9253-B6CB5426E287}" type="pres">
      <dgm:prSet presAssocID="{43AA856E-2D66-4EDA-815E-A83459F82D60}" presName="bgRect" presStyleLbl="bgShp" presStyleIdx="3" presStyleCnt="4"/>
      <dgm:spPr/>
      <dgm:t>
        <a:bodyPr/>
        <a:lstStyle/>
        <a:p>
          <a:endParaRPr lang="nb-NO"/>
        </a:p>
      </dgm:t>
    </dgm:pt>
    <dgm:pt modelId="{C1DA8B87-44DD-4884-A40D-87854476C973}" type="pres">
      <dgm:prSet presAssocID="{43AA856E-2D66-4EDA-815E-A83459F82D60}" presName="bgRectTx" presStyleLbl="bgShp" presStyleIdx="3" presStyleCnt="4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</dgm:ptLst>
  <dgm:cxnLst>
    <dgm:cxn modelId="{94B6544F-784B-4EE9-A1DA-1DEA127ED052}" type="presOf" srcId="{9611D0DA-8274-4E30-A9E8-6152A9B9C46D}" destId="{116F555D-8B0B-46BE-A999-26295F194364}" srcOrd="0" destOrd="0" presId="urn:microsoft.com/office/officeart/2005/8/layout/hierarchy5"/>
    <dgm:cxn modelId="{272B21E7-EF12-4E14-AC7D-EF3FA5CE5A51}" type="presOf" srcId="{53564A41-5D77-4B9D-92A6-C437B64AB9D7}" destId="{69F82DB3-59E8-4E74-A4EC-FBC4AFFA7D89}" srcOrd="0" destOrd="0" presId="urn:microsoft.com/office/officeart/2005/8/layout/hierarchy5"/>
    <dgm:cxn modelId="{CC396FCD-131A-4C62-A45D-0F17CA55DB04}" type="presOf" srcId="{BFC63484-8353-4E27-893E-90C61A30EB9B}" destId="{43D2DDAC-4A9E-46D5-8B7C-CC6858A924CA}" srcOrd="0" destOrd="0" presId="urn:microsoft.com/office/officeart/2005/8/layout/hierarchy5"/>
    <dgm:cxn modelId="{E5C74222-C3B9-4471-ADFF-42E776C574E9}" type="presOf" srcId="{43AA856E-2D66-4EDA-815E-A83459F82D60}" destId="{C1DA8B87-44DD-4884-A40D-87854476C973}" srcOrd="1" destOrd="0" presId="urn:microsoft.com/office/officeart/2005/8/layout/hierarchy5"/>
    <dgm:cxn modelId="{DB2D9FC1-D565-40D9-9612-6BF63DF9D8E2}" type="presOf" srcId="{3A9DCB64-1973-4C72-85CD-80F5AE22B401}" destId="{33BA7C58-04F2-445B-B48E-22EA40C8A326}" srcOrd="0" destOrd="0" presId="urn:microsoft.com/office/officeart/2005/8/layout/hierarchy5"/>
    <dgm:cxn modelId="{147CE054-EAFC-4394-B61C-E43FEBCE7C01}" type="presOf" srcId="{C8EDDA2B-C473-4DEE-B0B6-30D33BC4B137}" destId="{18863D94-A163-4074-A2AC-417881852B72}" srcOrd="1" destOrd="0" presId="urn:microsoft.com/office/officeart/2005/8/layout/hierarchy5"/>
    <dgm:cxn modelId="{4A0711B5-C084-4329-8F91-976F2EF0D999}" srcId="{53564A41-5D77-4B9D-92A6-C437B64AB9D7}" destId="{3669D326-18A1-423F-81D0-CA810C38C87B}" srcOrd="1" destOrd="0" parTransId="{3515340E-C473-432D-AB4C-352F95DA7864}" sibTransId="{2587D086-576E-4B99-8871-9BE043D61295}"/>
    <dgm:cxn modelId="{65A5FDEA-5D3B-4C48-BF27-46605BF26BE0}" srcId="{53564A41-5D77-4B9D-92A6-C437B64AB9D7}" destId="{43AA856E-2D66-4EDA-815E-A83459F82D60}" srcOrd="4" destOrd="0" parTransId="{40DDD9FB-45C9-47DD-BB04-16EC094599AE}" sibTransId="{FD82C016-7150-4F7D-9081-052A804D4F88}"/>
    <dgm:cxn modelId="{945DF49A-4C22-4D10-8895-CF29DFE88E76}" type="presOf" srcId="{427B28C5-9600-46E7-98A8-BC0B226B1D08}" destId="{2F175A6E-62E3-45D8-ABD5-92AEA5881B15}" srcOrd="0" destOrd="0" presId="urn:microsoft.com/office/officeart/2005/8/layout/hierarchy5"/>
    <dgm:cxn modelId="{E20E58D7-0C19-4943-A0C0-7A6F243A643E}" srcId="{53564A41-5D77-4B9D-92A6-C437B64AB9D7}" destId="{BFC63484-8353-4E27-893E-90C61A30EB9B}" srcOrd="0" destOrd="0" parTransId="{A4DA2AE0-A528-438D-8D4B-4E725FB09C9C}" sibTransId="{283B70A4-0F6F-40FB-BD8F-2ED60BD3F5FE}"/>
    <dgm:cxn modelId="{2DF2CDBA-3DBF-4180-9B3F-95D450EBC833}" srcId="{427B28C5-9600-46E7-98A8-BC0B226B1D08}" destId="{F46AD0EF-9293-43E7-ADF1-8C50B19F9C7F}" srcOrd="1" destOrd="0" parTransId="{9611D0DA-8274-4E30-A9E8-6152A9B9C46D}" sibTransId="{73FD0765-B652-47A4-9A7B-60CE7D06B7D3}"/>
    <dgm:cxn modelId="{8482FFC2-E792-4819-852A-C9EDE4AB6228}" type="presOf" srcId="{0958970F-1744-4D7A-A7E2-623940CDEBA5}" destId="{43DE8DE3-F7BC-4D2F-B91F-221C7B818AD3}" srcOrd="0" destOrd="0" presId="urn:microsoft.com/office/officeart/2005/8/layout/hierarchy5"/>
    <dgm:cxn modelId="{04670764-50B0-4D02-8328-E95BB4E7BE84}" type="presOf" srcId="{F46AD0EF-9293-43E7-ADF1-8C50B19F9C7F}" destId="{F3D4350E-8BE2-459E-A4D3-EF2396C1F601}" srcOrd="0" destOrd="0" presId="urn:microsoft.com/office/officeart/2005/8/layout/hierarchy5"/>
    <dgm:cxn modelId="{2AE03965-3886-4ADC-9A2C-56A576B62C5A}" type="presOf" srcId="{0958970F-1744-4D7A-A7E2-623940CDEBA5}" destId="{34D19DE6-1004-4D93-854B-1AA41129E6E8}" srcOrd="1" destOrd="0" presId="urn:microsoft.com/office/officeart/2005/8/layout/hierarchy5"/>
    <dgm:cxn modelId="{FE9ADD99-902F-4EB8-AEC4-0CFA97B9BE8D}" srcId="{53564A41-5D77-4B9D-92A6-C437B64AB9D7}" destId="{C8EDDA2B-C473-4DEE-B0B6-30D33BC4B137}" srcOrd="3" destOrd="0" parTransId="{C853F1E9-EEC8-4328-9784-8B819857F508}" sibTransId="{71953A51-8BDA-44CC-BF02-757F11219DDE}"/>
    <dgm:cxn modelId="{7A92ABEF-3C66-472D-A03B-1A783A794028}" type="presOf" srcId="{3669D326-18A1-423F-81D0-CA810C38C87B}" destId="{E460FB41-6168-4950-A8B5-01C245FD5045}" srcOrd="0" destOrd="0" presId="urn:microsoft.com/office/officeart/2005/8/layout/hierarchy5"/>
    <dgm:cxn modelId="{857AD84E-4CFC-44C2-8750-D9896A4F0579}" type="presOf" srcId="{E92440AF-1879-47CA-A569-B6D25C1FB9C9}" destId="{2F06A700-055F-497A-9774-E325EAACC1F6}" srcOrd="1" destOrd="0" presId="urn:microsoft.com/office/officeart/2005/8/layout/hierarchy5"/>
    <dgm:cxn modelId="{BA99CEC1-642F-4698-A2C7-ED2F1DA8D206}" type="presOf" srcId="{9611D0DA-8274-4E30-A9E8-6152A9B9C46D}" destId="{63DADF6A-0EDA-4210-8167-4453B9C99937}" srcOrd="1" destOrd="0" presId="urn:microsoft.com/office/officeart/2005/8/layout/hierarchy5"/>
    <dgm:cxn modelId="{EA5DFE31-5869-469B-B848-46C31142EF49}" srcId="{53564A41-5D77-4B9D-92A6-C437B64AB9D7}" destId="{0958970F-1744-4D7A-A7E2-623940CDEBA5}" srcOrd="2" destOrd="0" parTransId="{8B67AA72-10D0-4463-B6E2-60A166D0FD53}" sibTransId="{59EF3746-6C16-49DB-A279-03FFE482C699}"/>
    <dgm:cxn modelId="{EDA779A4-1061-474A-9F45-4170E6564A6A}" srcId="{BFC63484-8353-4E27-893E-90C61A30EB9B}" destId="{B4957B82-2CA1-4C5D-80E6-6E1F71098B41}" srcOrd="0" destOrd="0" parTransId="{E92440AF-1879-47CA-A569-B6D25C1FB9C9}" sibTransId="{38AB98CA-512D-43E3-96C5-1AF2B4CA5101}"/>
    <dgm:cxn modelId="{1424D2A2-7B89-4605-A0DD-058981EA637F}" srcId="{427B28C5-9600-46E7-98A8-BC0B226B1D08}" destId="{D3073F52-37D0-445D-8044-316063929EE6}" srcOrd="0" destOrd="0" parTransId="{3A9DCB64-1973-4C72-85CD-80F5AE22B401}" sibTransId="{92578632-F175-44E4-A430-8DA99FCA4739}"/>
    <dgm:cxn modelId="{995793BE-C079-4705-AD7E-9B358859D78D}" type="presOf" srcId="{B4957B82-2CA1-4C5D-80E6-6E1F71098B41}" destId="{290C3A49-5D12-4446-BE97-2AAD47EFC97F}" srcOrd="0" destOrd="0" presId="urn:microsoft.com/office/officeart/2005/8/layout/hierarchy5"/>
    <dgm:cxn modelId="{37D8E8D8-7C7D-410F-AF30-A25F6CB8C3DA}" type="presOf" srcId="{DAF920D3-C6C0-42B0-A78B-B69B44A96A00}" destId="{369E6724-CB68-47AA-99DC-F7D921797734}" srcOrd="0" destOrd="0" presId="urn:microsoft.com/office/officeart/2005/8/layout/hierarchy5"/>
    <dgm:cxn modelId="{A3F6F9FD-CF14-4ADF-BCFB-3DDE6C324EEB}" type="presOf" srcId="{D3073F52-37D0-445D-8044-316063929EE6}" destId="{7170176C-6D01-42DD-A6F2-112B2BEF6218}" srcOrd="0" destOrd="0" presId="urn:microsoft.com/office/officeart/2005/8/layout/hierarchy5"/>
    <dgm:cxn modelId="{C562C411-62E0-4618-8713-4C53ED2CEE5F}" type="presOf" srcId="{3A9DCB64-1973-4C72-85CD-80F5AE22B401}" destId="{17290362-106E-4E7D-B89C-FFFA0DA95F49}" srcOrd="1" destOrd="0" presId="urn:microsoft.com/office/officeart/2005/8/layout/hierarchy5"/>
    <dgm:cxn modelId="{683B44B0-84E7-44F7-A22B-0953FFC23965}" type="presOf" srcId="{DAF920D3-C6C0-42B0-A78B-B69B44A96A00}" destId="{521FDD56-E8F0-4620-BF77-C07DA0E471C5}" srcOrd="1" destOrd="0" presId="urn:microsoft.com/office/officeart/2005/8/layout/hierarchy5"/>
    <dgm:cxn modelId="{0DEBB945-5D11-428F-8533-41DBBA9E8E17}" type="presOf" srcId="{C8EDDA2B-C473-4DEE-B0B6-30D33BC4B137}" destId="{DD3CB8AD-2113-4702-A114-EF0E334EFA0E}" srcOrd="0" destOrd="0" presId="urn:microsoft.com/office/officeart/2005/8/layout/hierarchy5"/>
    <dgm:cxn modelId="{A32FB48D-1E45-4DCE-A338-FFDECFC7DE55}" type="presOf" srcId="{43AA856E-2D66-4EDA-815E-A83459F82D60}" destId="{CAD61328-2837-4249-9253-B6CB5426E287}" srcOrd="0" destOrd="0" presId="urn:microsoft.com/office/officeart/2005/8/layout/hierarchy5"/>
    <dgm:cxn modelId="{21586C0C-9DBB-4487-9932-7B7DCA47DF04}" type="presOf" srcId="{E92440AF-1879-47CA-A569-B6D25C1FB9C9}" destId="{E9ACE0E2-FB10-42A9-A1AA-8FA5E1B2211A}" srcOrd="0" destOrd="0" presId="urn:microsoft.com/office/officeart/2005/8/layout/hierarchy5"/>
    <dgm:cxn modelId="{11E012CE-5C07-41A7-8F72-10EBB76D9F95}" srcId="{B4957B82-2CA1-4C5D-80E6-6E1F71098B41}" destId="{427B28C5-9600-46E7-98A8-BC0B226B1D08}" srcOrd="0" destOrd="0" parTransId="{DAF920D3-C6C0-42B0-A78B-B69B44A96A00}" sibTransId="{E9EFC907-E8F8-4584-87B1-BF44162C4342}"/>
    <dgm:cxn modelId="{01C5544F-F551-4B57-B874-D206D8AE27E1}" type="presOf" srcId="{3669D326-18A1-423F-81D0-CA810C38C87B}" destId="{AC54AEEB-72AF-4F5F-B859-17BE81BBE427}" srcOrd="1" destOrd="0" presId="urn:microsoft.com/office/officeart/2005/8/layout/hierarchy5"/>
    <dgm:cxn modelId="{330497E4-3A7F-4BCB-8CB2-22672FAB2A56}" type="presParOf" srcId="{69F82DB3-59E8-4E74-A4EC-FBC4AFFA7D89}" destId="{F4FE88A6-0B68-4F07-B75A-B1C89577637B}" srcOrd="0" destOrd="0" presId="urn:microsoft.com/office/officeart/2005/8/layout/hierarchy5"/>
    <dgm:cxn modelId="{A9AE418C-5FA8-4820-AFE4-42FD3CD7622E}" type="presParOf" srcId="{F4FE88A6-0B68-4F07-B75A-B1C89577637B}" destId="{1DF332D5-EF57-4B3C-9021-267909E73B95}" srcOrd="0" destOrd="0" presId="urn:microsoft.com/office/officeart/2005/8/layout/hierarchy5"/>
    <dgm:cxn modelId="{B75C8803-1953-4ABF-9B65-4B96F9EE36F5}" type="presParOf" srcId="{F4FE88A6-0B68-4F07-B75A-B1C89577637B}" destId="{45BA1DCF-2C05-443B-9DF6-458545E89095}" srcOrd="1" destOrd="0" presId="urn:microsoft.com/office/officeart/2005/8/layout/hierarchy5"/>
    <dgm:cxn modelId="{0688FA41-B064-4109-92F6-684C101F3184}" type="presParOf" srcId="{45BA1DCF-2C05-443B-9DF6-458545E89095}" destId="{C35AF2CD-8E5D-4E55-91F8-9D72CF4D0C63}" srcOrd="0" destOrd="0" presId="urn:microsoft.com/office/officeart/2005/8/layout/hierarchy5"/>
    <dgm:cxn modelId="{AA553C24-96D6-4FA9-A4D1-9F6A7CDC66C8}" type="presParOf" srcId="{C35AF2CD-8E5D-4E55-91F8-9D72CF4D0C63}" destId="{43D2DDAC-4A9E-46D5-8B7C-CC6858A924CA}" srcOrd="0" destOrd="0" presId="urn:microsoft.com/office/officeart/2005/8/layout/hierarchy5"/>
    <dgm:cxn modelId="{236B5924-8785-4F4C-A682-FF25B0729578}" type="presParOf" srcId="{C35AF2CD-8E5D-4E55-91F8-9D72CF4D0C63}" destId="{7A597C0D-3366-475E-857E-BDC75AC2A64A}" srcOrd="1" destOrd="0" presId="urn:microsoft.com/office/officeart/2005/8/layout/hierarchy5"/>
    <dgm:cxn modelId="{EEAB3B11-A4AE-453D-97F2-6A23B4405701}" type="presParOf" srcId="{7A597C0D-3366-475E-857E-BDC75AC2A64A}" destId="{E9ACE0E2-FB10-42A9-A1AA-8FA5E1B2211A}" srcOrd="0" destOrd="0" presId="urn:microsoft.com/office/officeart/2005/8/layout/hierarchy5"/>
    <dgm:cxn modelId="{0365CD8E-FB90-4545-ACE6-F9BEA9AEF234}" type="presParOf" srcId="{E9ACE0E2-FB10-42A9-A1AA-8FA5E1B2211A}" destId="{2F06A700-055F-497A-9774-E325EAACC1F6}" srcOrd="0" destOrd="0" presId="urn:microsoft.com/office/officeart/2005/8/layout/hierarchy5"/>
    <dgm:cxn modelId="{E1D1AA61-CA8F-47D1-8FF3-166FBE29285B}" type="presParOf" srcId="{7A597C0D-3366-475E-857E-BDC75AC2A64A}" destId="{22219288-A2D7-4205-8424-15977184BB3F}" srcOrd="1" destOrd="0" presId="urn:microsoft.com/office/officeart/2005/8/layout/hierarchy5"/>
    <dgm:cxn modelId="{5D6D55F3-B9ED-466C-9501-262B009117FE}" type="presParOf" srcId="{22219288-A2D7-4205-8424-15977184BB3F}" destId="{290C3A49-5D12-4446-BE97-2AAD47EFC97F}" srcOrd="0" destOrd="0" presId="urn:microsoft.com/office/officeart/2005/8/layout/hierarchy5"/>
    <dgm:cxn modelId="{80B90D8C-68D8-4D07-95A9-9589C9F7244D}" type="presParOf" srcId="{22219288-A2D7-4205-8424-15977184BB3F}" destId="{D1A6E600-EE98-4491-B081-1C714463BC23}" srcOrd="1" destOrd="0" presId="urn:microsoft.com/office/officeart/2005/8/layout/hierarchy5"/>
    <dgm:cxn modelId="{14DB3B4E-8D94-4895-AAD3-65AF187462B4}" type="presParOf" srcId="{D1A6E600-EE98-4491-B081-1C714463BC23}" destId="{369E6724-CB68-47AA-99DC-F7D921797734}" srcOrd="0" destOrd="0" presId="urn:microsoft.com/office/officeart/2005/8/layout/hierarchy5"/>
    <dgm:cxn modelId="{EDEA8B79-C056-407B-9A2C-0CBFA26F230A}" type="presParOf" srcId="{369E6724-CB68-47AA-99DC-F7D921797734}" destId="{521FDD56-E8F0-4620-BF77-C07DA0E471C5}" srcOrd="0" destOrd="0" presId="urn:microsoft.com/office/officeart/2005/8/layout/hierarchy5"/>
    <dgm:cxn modelId="{C4160721-6698-4C54-AD8F-039FA95AEA5A}" type="presParOf" srcId="{D1A6E600-EE98-4491-B081-1C714463BC23}" destId="{33A7B37C-03DE-43EC-AB99-59C17F14AF5D}" srcOrd="1" destOrd="0" presId="urn:microsoft.com/office/officeart/2005/8/layout/hierarchy5"/>
    <dgm:cxn modelId="{A3754DF9-0769-47E3-BC6F-004463C82F85}" type="presParOf" srcId="{33A7B37C-03DE-43EC-AB99-59C17F14AF5D}" destId="{2F175A6E-62E3-45D8-ABD5-92AEA5881B15}" srcOrd="0" destOrd="0" presId="urn:microsoft.com/office/officeart/2005/8/layout/hierarchy5"/>
    <dgm:cxn modelId="{8CAAFED4-2819-491C-ACC1-0D69788D3167}" type="presParOf" srcId="{33A7B37C-03DE-43EC-AB99-59C17F14AF5D}" destId="{750F020D-703F-4511-BD67-4FD5251CC98F}" srcOrd="1" destOrd="0" presId="urn:microsoft.com/office/officeart/2005/8/layout/hierarchy5"/>
    <dgm:cxn modelId="{460B8374-F4D0-499C-8138-76C3A1DA45B3}" type="presParOf" srcId="{750F020D-703F-4511-BD67-4FD5251CC98F}" destId="{33BA7C58-04F2-445B-B48E-22EA40C8A326}" srcOrd="0" destOrd="0" presId="urn:microsoft.com/office/officeart/2005/8/layout/hierarchy5"/>
    <dgm:cxn modelId="{03B7EBFF-A168-4A64-AC55-2673EE298B1C}" type="presParOf" srcId="{33BA7C58-04F2-445B-B48E-22EA40C8A326}" destId="{17290362-106E-4E7D-B89C-FFFA0DA95F49}" srcOrd="0" destOrd="0" presId="urn:microsoft.com/office/officeart/2005/8/layout/hierarchy5"/>
    <dgm:cxn modelId="{9A133ECC-47C7-4DFF-8CF9-F87364B24D4B}" type="presParOf" srcId="{750F020D-703F-4511-BD67-4FD5251CC98F}" destId="{A6911FAC-00B3-4954-9E2E-BDF78D3061A2}" srcOrd="1" destOrd="0" presId="urn:microsoft.com/office/officeart/2005/8/layout/hierarchy5"/>
    <dgm:cxn modelId="{5BE19FFC-A426-4102-BC63-FAA80E47A8B8}" type="presParOf" srcId="{A6911FAC-00B3-4954-9E2E-BDF78D3061A2}" destId="{7170176C-6D01-42DD-A6F2-112B2BEF6218}" srcOrd="0" destOrd="0" presId="urn:microsoft.com/office/officeart/2005/8/layout/hierarchy5"/>
    <dgm:cxn modelId="{578DF2D2-BC03-4EAB-BE7E-0F0E3B1FA98C}" type="presParOf" srcId="{A6911FAC-00B3-4954-9E2E-BDF78D3061A2}" destId="{D544DB4F-E6FB-4667-A635-0F0FA1FB1C87}" srcOrd="1" destOrd="0" presId="urn:microsoft.com/office/officeart/2005/8/layout/hierarchy5"/>
    <dgm:cxn modelId="{F1AD89C5-0035-4AF3-8EFF-989A35D37D7C}" type="presParOf" srcId="{750F020D-703F-4511-BD67-4FD5251CC98F}" destId="{116F555D-8B0B-46BE-A999-26295F194364}" srcOrd="2" destOrd="0" presId="urn:microsoft.com/office/officeart/2005/8/layout/hierarchy5"/>
    <dgm:cxn modelId="{BE0C898F-A970-4F67-BBE1-6B97BF09E23C}" type="presParOf" srcId="{116F555D-8B0B-46BE-A999-26295F194364}" destId="{63DADF6A-0EDA-4210-8167-4453B9C99937}" srcOrd="0" destOrd="0" presId="urn:microsoft.com/office/officeart/2005/8/layout/hierarchy5"/>
    <dgm:cxn modelId="{7710645E-AD8B-4FF8-BB28-6313965508F0}" type="presParOf" srcId="{750F020D-703F-4511-BD67-4FD5251CC98F}" destId="{32716A66-A275-4A0B-B299-C2D5B2BC8C1B}" srcOrd="3" destOrd="0" presId="urn:microsoft.com/office/officeart/2005/8/layout/hierarchy5"/>
    <dgm:cxn modelId="{02C3F86E-C306-46FD-B7C8-4CAFE3242495}" type="presParOf" srcId="{32716A66-A275-4A0B-B299-C2D5B2BC8C1B}" destId="{F3D4350E-8BE2-459E-A4D3-EF2396C1F601}" srcOrd="0" destOrd="0" presId="urn:microsoft.com/office/officeart/2005/8/layout/hierarchy5"/>
    <dgm:cxn modelId="{41E9089A-DAA9-41CA-A6F3-D60C2973B2BA}" type="presParOf" srcId="{32716A66-A275-4A0B-B299-C2D5B2BC8C1B}" destId="{4AE4B151-E1FA-4975-B086-9142565BC4E2}" srcOrd="1" destOrd="0" presId="urn:microsoft.com/office/officeart/2005/8/layout/hierarchy5"/>
    <dgm:cxn modelId="{F83191CF-BE60-4229-8E68-C56B664F7171}" type="presParOf" srcId="{69F82DB3-59E8-4E74-A4EC-FBC4AFFA7D89}" destId="{7EDDA4BC-F023-483F-99BF-80A36C330C96}" srcOrd="1" destOrd="0" presId="urn:microsoft.com/office/officeart/2005/8/layout/hierarchy5"/>
    <dgm:cxn modelId="{D54E5E13-E23A-4D15-9D3D-43519DA64B9A}" type="presParOf" srcId="{7EDDA4BC-F023-483F-99BF-80A36C330C96}" destId="{16A1DFE9-1685-4862-AE48-51E8FA99E6BA}" srcOrd="0" destOrd="0" presId="urn:microsoft.com/office/officeart/2005/8/layout/hierarchy5"/>
    <dgm:cxn modelId="{7BE685AC-9311-4700-A405-D527CE624FA2}" type="presParOf" srcId="{16A1DFE9-1685-4862-AE48-51E8FA99E6BA}" destId="{E460FB41-6168-4950-A8B5-01C245FD5045}" srcOrd="0" destOrd="0" presId="urn:microsoft.com/office/officeart/2005/8/layout/hierarchy5"/>
    <dgm:cxn modelId="{251EA9BC-6AA8-45DC-8FA2-ACDCF7241851}" type="presParOf" srcId="{16A1DFE9-1685-4862-AE48-51E8FA99E6BA}" destId="{AC54AEEB-72AF-4F5F-B859-17BE81BBE427}" srcOrd="1" destOrd="0" presId="urn:microsoft.com/office/officeart/2005/8/layout/hierarchy5"/>
    <dgm:cxn modelId="{7DB55B69-0806-4DBC-813F-46159F163998}" type="presParOf" srcId="{7EDDA4BC-F023-483F-99BF-80A36C330C96}" destId="{8FEA0ABC-D9AA-4256-A25B-C290EFFCD014}" srcOrd="1" destOrd="0" presId="urn:microsoft.com/office/officeart/2005/8/layout/hierarchy5"/>
    <dgm:cxn modelId="{AF692A5B-4D0B-48C5-8EDE-A7E1580836AD}" type="presParOf" srcId="{8FEA0ABC-D9AA-4256-A25B-C290EFFCD014}" destId="{BA2A6206-8B41-45E7-8B05-4AE8E0357E82}" srcOrd="0" destOrd="0" presId="urn:microsoft.com/office/officeart/2005/8/layout/hierarchy5"/>
    <dgm:cxn modelId="{CDCD3C53-A3F5-4BBC-9B4E-731E58B5F2E8}" type="presParOf" srcId="{7EDDA4BC-F023-483F-99BF-80A36C330C96}" destId="{5CA4DDBE-C7DB-4F37-AB7A-569E97E3F87B}" srcOrd="2" destOrd="0" presId="urn:microsoft.com/office/officeart/2005/8/layout/hierarchy5"/>
    <dgm:cxn modelId="{9C0E9FC0-79C9-436C-B3B0-9BB96A388342}" type="presParOf" srcId="{5CA4DDBE-C7DB-4F37-AB7A-569E97E3F87B}" destId="{43DE8DE3-F7BC-4D2F-B91F-221C7B818AD3}" srcOrd="0" destOrd="0" presId="urn:microsoft.com/office/officeart/2005/8/layout/hierarchy5"/>
    <dgm:cxn modelId="{21B808CE-8EED-4CC6-8E5D-2C39BBCD4573}" type="presParOf" srcId="{5CA4DDBE-C7DB-4F37-AB7A-569E97E3F87B}" destId="{34D19DE6-1004-4D93-854B-1AA41129E6E8}" srcOrd="1" destOrd="0" presId="urn:microsoft.com/office/officeart/2005/8/layout/hierarchy5"/>
    <dgm:cxn modelId="{ED99D148-DC0A-44B4-A0D1-71401877ABE7}" type="presParOf" srcId="{7EDDA4BC-F023-483F-99BF-80A36C330C96}" destId="{0A8F3C8C-BE69-4C2B-8BC4-975F383A1900}" srcOrd="3" destOrd="0" presId="urn:microsoft.com/office/officeart/2005/8/layout/hierarchy5"/>
    <dgm:cxn modelId="{DC7D7363-63A3-47E3-8A1C-57527C8B939B}" type="presParOf" srcId="{0A8F3C8C-BE69-4C2B-8BC4-975F383A1900}" destId="{72B1BDA9-9E0C-4DD5-BC83-CD6C12A8EDDD}" srcOrd="0" destOrd="0" presId="urn:microsoft.com/office/officeart/2005/8/layout/hierarchy5"/>
    <dgm:cxn modelId="{94EEC198-BC81-48E9-801E-606135AA6A20}" type="presParOf" srcId="{7EDDA4BC-F023-483F-99BF-80A36C330C96}" destId="{A4205FB4-3648-47BB-82A8-23BE9957AF1F}" srcOrd="4" destOrd="0" presId="urn:microsoft.com/office/officeart/2005/8/layout/hierarchy5"/>
    <dgm:cxn modelId="{458ECF06-804B-4FD2-9EB2-26BF7EB147E9}" type="presParOf" srcId="{A4205FB4-3648-47BB-82A8-23BE9957AF1F}" destId="{DD3CB8AD-2113-4702-A114-EF0E334EFA0E}" srcOrd="0" destOrd="0" presId="urn:microsoft.com/office/officeart/2005/8/layout/hierarchy5"/>
    <dgm:cxn modelId="{7F95CD51-37E5-46CB-A6B8-856D5656F07F}" type="presParOf" srcId="{A4205FB4-3648-47BB-82A8-23BE9957AF1F}" destId="{18863D94-A163-4074-A2AC-417881852B72}" srcOrd="1" destOrd="0" presId="urn:microsoft.com/office/officeart/2005/8/layout/hierarchy5"/>
    <dgm:cxn modelId="{29DDA395-8C94-4586-B935-AE072D7506A2}" type="presParOf" srcId="{7EDDA4BC-F023-483F-99BF-80A36C330C96}" destId="{5FE8B1C8-470B-4107-91D5-524B1B518961}" srcOrd="5" destOrd="0" presId="urn:microsoft.com/office/officeart/2005/8/layout/hierarchy5"/>
    <dgm:cxn modelId="{313592A5-7EDC-4315-A023-4690417E9F12}" type="presParOf" srcId="{5FE8B1C8-470B-4107-91D5-524B1B518961}" destId="{1C716AFD-875D-4B95-B75A-39013F039783}" srcOrd="0" destOrd="0" presId="urn:microsoft.com/office/officeart/2005/8/layout/hierarchy5"/>
    <dgm:cxn modelId="{D30BE2CD-9299-42EE-B563-39967EA3DF39}" type="presParOf" srcId="{7EDDA4BC-F023-483F-99BF-80A36C330C96}" destId="{A3370EE1-3F3E-4DDA-B398-118D9857D93E}" srcOrd="6" destOrd="0" presId="urn:microsoft.com/office/officeart/2005/8/layout/hierarchy5"/>
    <dgm:cxn modelId="{AD436246-F022-4D96-A49D-7BDE9393B728}" type="presParOf" srcId="{A3370EE1-3F3E-4DDA-B398-118D9857D93E}" destId="{CAD61328-2837-4249-9253-B6CB5426E287}" srcOrd="0" destOrd="0" presId="urn:microsoft.com/office/officeart/2005/8/layout/hierarchy5"/>
    <dgm:cxn modelId="{5DEC4D58-4EFC-4216-9057-5D6ABD204B9B}" type="presParOf" srcId="{A3370EE1-3F3E-4DDA-B398-118D9857D93E}" destId="{C1DA8B87-44DD-4884-A40D-87854476C973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3564A41-5D77-4B9D-92A6-C437B64AB9D7}" type="doc">
      <dgm:prSet loTypeId="urn:microsoft.com/office/officeart/2005/8/layout/hierarchy5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3669D326-18A1-423F-81D0-CA810C38C87B}">
      <dgm:prSet phldrT="[Text]"/>
      <dgm:spPr/>
      <dgm:t>
        <a:bodyPr/>
        <a:lstStyle/>
        <a:p>
          <a:r>
            <a:rPr lang="sv-SE" dirty="0" smtClean="0"/>
            <a:t>Primary cause</a:t>
          </a:r>
          <a:endParaRPr lang="nb-NO" dirty="0"/>
        </a:p>
      </dgm:t>
    </dgm:pt>
    <dgm:pt modelId="{3515340E-C473-432D-AB4C-352F95DA7864}" type="parTrans" cxnId="{4A0711B5-C084-4329-8F91-976F2EF0D999}">
      <dgm:prSet/>
      <dgm:spPr/>
      <dgm:t>
        <a:bodyPr/>
        <a:lstStyle/>
        <a:p>
          <a:endParaRPr lang="nb-NO"/>
        </a:p>
      </dgm:t>
    </dgm:pt>
    <dgm:pt modelId="{2587D086-576E-4B99-8871-9BE043D61295}" type="sibTrans" cxnId="{4A0711B5-C084-4329-8F91-976F2EF0D999}">
      <dgm:prSet/>
      <dgm:spPr/>
      <dgm:t>
        <a:bodyPr/>
        <a:lstStyle/>
        <a:p>
          <a:endParaRPr lang="nb-NO"/>
        </a:p>
      </dgm:t>
    </dgm:pt>
    <dgm:pt modelId="{0958970F-1744-4D7A-A7E2-623940CDEBA5}">
      <dgm:prSet phldrT="[Text]"/>
      <dgm:spPr/>
      <dgm:t>
        <a:bodyPr/>
        <a:lstStyle/>
        <a:p>
          <a:endParaRPr lang="nb-NO" dirty="0"/>
        </a:p>
      </dgm:t>
    </dgm:pt>
    <dgm:pt modelId="{8B67AA72-10D0-4463-B6E2-60A166D0FD53}" type="parTrans" cxnId="{EA5DFE31-5869-469B-B848-46C31142EF49}">
      <dgm:prSet/>
      <dgm:spPr/>
      <dgm:t>
        <a:bodyPr/>
        <a:lstStyle/>
        <a:p>
          <a:endParaRPr lang="nb-NO"/>
        </a:p>
      </dgm:t>
    </dgm:pt>
    <dgm:pt modelId="{59EF3746-6C16-49DB-A279-03FFE482C699}" type="sibTrans" cxnId="{EA5DFE31-5869-469B-B848-46C31142EF49}">
      <dgm:prSet/>
      <dgm:spPr/>
      <dgm:t>
        <a:bodyPr/>
        <a:lstStyle/>
        <a:p>
          <a:endParaRPr lang="nb-NO"/>
        </a:p>
      </dgm:t>
    </dgm:pt>
    <dgm:pt modelId="{43AA856E-2D66-4EDA-815E-A83459F82D60}">
      <dgm:prSet phldrT="[Text]"/>
      <dgm:spPr/>
      <dgm:t>
        <a:bodyPr/>
        <a:lstStyle/>
        <a:p>
          <a:r>
            <a:rPr lang="sv-SE" dirty="0" smtClean="0"/>
            <a:t>Emanating behavior</a:t>
          </a:r>
          <a:endParaRPr lang="nb-NO" dirty="0"/>
        </a:p>
      </dgm:t>
    </dgm:pt>
    <dgm:pt modelId="{40DDD9FB-45C9-47DD-BB04-16EC094599AE}" type="parTrans" cxnId="{65A5FDEA-5D3B-4C48-BF27-46605BF26BE0}">
      <dgm:prSet/>
      <dgm:spPr/>
      <dgm:t>
        <a:bodyPr/>
        <a:lstStyle/>
        <a:p>
          <a:endParaRPr lang="nb-NO"/>
        </a:p>
      </dgm:t>
    </dgm:pt>
    <dgm:pt modelId="{FD82C016-7150-4F7D-9081-052A804D4F88}" type="sibTrans" cxnId="{65A5FDEA-5D3B-4C48-BF27-46605BF26BE0}">
      <dgm:prSet/>
      <dgm:spPr/>
      <dgm:t>
        <a:bodyPr/>
        <a:lstStyle/>
        <a:p>
          <a:endParaRPr lang="nb-NO"/>
        </a:p>
      </dgm:t>
    </dgm:pt>
    <dgm:pt modelId="{73CD7D3F-EA86-4841-B549-157EB4A1C565}">
      <dgm:prSet phldrT="[Text]"/>
      <dgm:spPr/>
      <dgm:t>
        <a:bodyPr/>
        <a:lstStyle/>
        <a:p>
          <a:r>
            <a:rPr lang="sv-SE" dirty="0" smtClean="0"/>
            <a:t>Disruptive behaviors</a:t>
          </a:r>
          <a:endParaRPr lang="nb-NO" dirty="0"/>
        </a:p>
      </dgm:t>
    </dgm:pt>
    <dgm:pt modelId="{CB98C4D5-7053-4878-A383-8A7D1AA4155F}" type="sibTrans" cxnId="{A183AE41-FBEF-445B-AB50-F82A1ED6B2E3}">
      <dgm:prSet/>
      <dgm:spPr/>
      <dgm:t>
        <a:bodyPr/>
        <a:lstStyle/>
        <a:p>
          <a:endParaRPr lang="nb-NO"/>
        </a:p>
      </dgm:t>
    </dgm:pt>
    <dgm:pt modelId="{A22473F3-B1C7-4AC9-B99D-465FBF785755}" type="parTrans" cxnId="{A183AE41-FBEF-445B-AB50-F82A1ED6B2E3}">
      <dgm:prSet/>
      <dgm:spPr/>
      <dgm:t>
        <a:bodyPr/>
        <a:lstStyle/>
        <a:p>
          <a:endParaRPr lang="nb-NO"/>
        </a:p>
      </dgm:t>
    </dgm:pt>
    <dgm:pt modelId="{B4957B82-2CA1-4C5D-80E6-6E1F71098B41}">
      <dgm:prSet phldrT="[Text]"/>
      <dgm:spPr/>
      <dgm:t>
        <a:bodyPr/>
        <a:lstStyle/>
        <a:p>
          <a:r>
            <a:rPr lang="sv-SE" dirty="0" smtClean="0"/>
            <a:t>Crying whining etc  (mands) pos/neg reinforced</a:t>
          </a:r>
          <a:endParaRPr lang="nb-NO" dirty="0"/>
        </a:p>
      </dgm:t>
    </dgm:pt>
    <dgm:pt modelId="{38AB98CA-512D-43E3-96C5-1AF2B4CA5101}" type="sibTrans" cxnId="{EDA779A4-1061-474A-9F45-4170E6564A6A}">
      <dgm:prSet/>
      <dgm:spPr/>
      <dgm:t>
        <a:bodyPr/>
        <a:lstStyle/>
        <a:p>
          <a:endParaRPr lang="nb-NO"/>
        </a:p>
      </dgm:t>
    </dgm:pt>
    <dgm:pt modelId="{E92440AF-1879-47CA-A569-B6D25C1FB9C9}" type="parTrans" cxnId="{EDA779A4-1061-474A-9F45-4170E6564A6A}">
      <dgm:prSet/>
      <dgm:spPr/>
      <dgm:t>
        <a:bodyPr/>
        <a:lstStyle/>
        <a:p>
          <a:endParaRPr lang="nb-NO"/>
        </a:p>
      </dgm:t>
    </dgm:pt>
    <dgm:pt modelId="{BFC63484-8353-4E27-893E-90C61A30EB9B}">
      <dgm:prSet/>
      <dgm:spPr/>
      <dgm:t>
        <a:bodyPr/>
        <a:lstStyle/>
        <a:p>
          <a:r>
            <a:rPr lang="sv-SE" dirty="0" smtClean="0"/>
            <a:t>Parenting style</a:t>
          </a:r>
          <a:endParaRPr lang="nb-NO" dirty="0"/>
        </a:p>
      </dgm:t>
    </dgm:pt>
    <dgm:pt modelId="{A4DA2AE0-A528-438D-8D4B-4E725FB09C9C}" type="parTrans" cxnId="{E20E58D7-0C19-4943-A0C0-7A6F243A643E}">
      <dgm:prSet/>
      <dgm:spPr/>
      <dgm:t>
        <a:bodyPr/>
        <a:lstStyle/>
        <a:p>
          <a:endParaRPr lang="nb-NO"/>
        </a:p>
      </dgm:t>
    </dgm:pt>
    <dgm:pt modelId="{283B70A4-0F6F-40FB-BD8F-2ED60BD3F5FE}" type="sibTrans" cxnId="{E20E58D7-0C19-4943-A0C0-7A6F243A643E}">
      <dgm:prSet/>
      <dgm:spPr/>
      <dgm:t>
        <a:bodyPr/>
        <a:lstStyle/>
        <a:p>
          <a:endParaRPr lang="nb-NO"/>
        </a:p>
      </dgm:t>
    </dgm:pt>
    <dgm:pt modelId="{C8EDDA2B-C473-4DEE-B0B6-30D33BC4B137}">
      <dgm:prSet phldrT="[Text]"/>
      <dgm:spPr/>
      <dgm:t>
        <a:bodyPr/>
        <a:lstStyle/>
        <a:p>
          <a:r>
            <a:rPr lang="sv-SE" dirty="0" smtClean="0"/>
            <a:t>Core symptom</a:t>
          </a:r>
          <a:endParaRPr lang="nb-NO" dirty="0"/>
        </a:p>
      </dgm:t>
    </dgm:pt>
    <dgm:pt modelId="{C853F1E9-EEC8-4328-9784-8B819857F508}" type="parTrans" cxnId="{FE9ADD99-902F-4EB8-AEC4-0CFA97B9BE8D}">
      <dgm:prSet/>
      <dgm:spPr/>
      <dgm:t>
        <a:bodyPr/>
        <a:lstStyle/>
        <a:p>
          <a:endParaRPr lang="nb-NO"/>
        </a:p>
      </dgm:t>
    </dgm:pt>
    <dgm:pt modelId="{71953A51-8BDA-44CC-BF02-757F11219DDE}" type="sibTrans" cxnId="{FE9ADD99-902F-4EB8-AEC4-0CFA97B9BE8D}">
      <dgm:prSet/>
      <dgm:spPr/>
      <dgm:t>
        <a:bodyPr/>
        <a:lstStyle/>
        <a:p>
          <a:endParaRPr lang="nb-NO"/>
        </a:p>
      </dgm:t>
    </dgm:pt>
    <dgm:pt modelId="{5D18A55D-A7A9-4E70-AE6D-536F190BE4C2}">
      <dgm:prSet/>
      <dgm:spPr/>
      <dgm:t>
        <a:bodyPr/>
        <a:lstStyle/>
        <a:p>
          <a:r>
            <a:rPr lang="sv-SE" dirty="0" smtClean="0"/>
            <a:t>No verbal behavior</a:t>
          </a:r>
          <a:endParaRPr lang="nb-NO" dirty="0"/>
        </a:p>
      </dgm:t>
    </dgm:pt>
    <dgm:pt modelId="{26CD8526-4908-4994-B22D-6044B88E1053}" type="sibTrans" cxnId="{1415490E-8077-46AF-860B-03F007634637}">
      <dgm:prSet/>
      <dgm:spPr/>
      <dgm:t>
        <a:bodyPr/>
        <a:lstStyle/>
        <a:p>
          <a:endParaRPr lang="nb-NO"/>
        </a:p>
      </dgm:t>
    </dgm:pt>
    <dgm:pt modelId="{C2066E5D-9648-4FA2-8AA7-CA2E685133D2}" type="parTrans" cxnId="{1415490E-8077-46AF-860B-03F007634637}">
      <dgm:prSet/>
      <dgm:spPr/>
      <dgm:t>
        <a:bodyPr/>
        <a:lstStyle/>
        <a:p>
          <a:endParaRPr lang="nb-NO"/>
        </a:p>
      </dgm:t>
    </dgm:pt>
    <dgm:pt modelId="{C17F466E-8A4C-4181-9D47-49DCC1BD65CE}">
      <dgm:prSet/>
      <dgm:spPr/>
      <dgm:t>
        <a:bodyPr/>
        <a:lstStyle/>
        <a:p>
          <a:r>
            <a:rPr lang="sv-SE" dirty="0" smtClean="0"/>
            <a:t>No eye-contact or social interest</a:t>
          </a:r>
          <a:endParaRPr lang="nb-NO" dirty="0"/>
        </a:p>
      </dgm:t>
    </dgm:pt>
    <dgm:pt modelId="{FD023D5E-1B54-4030-AD86-C85804B108F9}" type="parTrans" cxnId="{6EEE7571-48C2-4A4A-9BF4-1D798816FEB5}">
      <dgm:prSet/>
      <dgm:spPr/>
      <dgm:t>
        <a:bodyPr/>
        <a:lstStyle/>
        <a:p>
          <a:endParaRPr lang="nb-NO"/>
        </a:p>
      </dgm:t>
    </dgm:pt>
    <dgm:pt modelId="{103C3735-A44D-4BDB-9594-449D0F604942}" type="sibTrans" cxnId="{6EEE7571-48C2-4A4A-9BF4-1D798816FEB5}">
      <dgm:prSet/>
      <dgm:spPr/>
      <dgm:t>
        <a:bodyPr/>
        <a:lstStyle/>
        <a:p>
          <a:endParaRPr lang="nb-NO"/>
        </a:p>
      </dgm:t>
    </dgm:pt>
    <dgm:pt modelId="{B493245C-34D9-48F7-A135-E02096F15A17}">
      <dgm:prSet/>
      <dgm:spPr/>
      <dgm:t>
        <a:bodyPr/>
        <a:lstStyle/>
        <a:p>
          <a:r>
            <a:rPr lang="sv-SE" dirty="0" smtClean="0"/>
            <a:t>Stereotypic behaviors</a:t>
          </a:r>
          <a:endParaRPr lang="nb-NO" dirty="0"/>
        </a:p>
      </dgm:t>
    </dgm:pt>
    <dgm:pt modelId="{53BE0103-071A-43D0-B7A8-10A9E91F8803}" type="parTrans" cxnId="{03F71D33-EB88-43A8-82BC-ECF6B967B6DC}">
      <dgm:prSet/>
      <dgm:spPr/>
      <dgm:t>
        <a:bodyPr/>
        <a:lstStyle/>
        <a:p>
          <a:endParaRPr lang="nb-NO"/>
        </a:p>
      </dgm:t>
    </dgm:pt>
    <dgm:pt modelId="{E567E1F6-C734-4863-93E3-F4F9CC806643}" type="sibTrans" cxnId="{03F71D33-EB88-43A8-82BC-ECF6B967B6DC}">
      <dgm:prSet/>
      <dgm:spPr/>
      <dgm:t>
        <a:bodyPr/>
        <a:lstStyle/>
        <a:p>
          <a:endParaRPr lang="nb-NO"/>
        </a:p>
      </dgm:t>
    </dgm:pt>
    <dgm:pt modelId="{69F82DB3-59E8-4E74-A4EC-FBC4AFFA7D89}" type="pres">
      <dgm:prSet presAssocID="{53564A41-5D77-4B9D-92A6-C437B64AB9D7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nb-NO"/>
        </a:p>
      </dgm:t>
    </dgm:pt>
    <dgm:pt modelId="{F4FE88A6-0B68-4F07-B75A-B1C89577637B}" type="pres">
      <dgm:prSet presAssocID="{53564A41-5D77-4B9D-92A6-C437B64AB9D7}" presName="hierFlow" presStyleCnt="0"/>
      <dgm:spPr/>
    </dgm:pt>
    <dgm:pt modelId="{1DF332D5-EF57-4B3C-9021-267909E73B95}" type="pres">
      <dgm:prSet presAssocID="{53564A41-5D77-4B9D-92A6-C437B64AB9D7}" presName="firstBuf" presStyleCnt="0"/>
      <dgm:spPr/>
    </dgm:pt>
    <dgm:pt modelId="{45BA1DCF-2C05-443B-9DF6-458545E89095}" type="pres">
      <dgm:prSet presAssocID="{53564A41-5D77-4B9D-92A6-C437B64AB9D7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C35AF2CD-8E5D-4E55-91F8-9D72CF4D0C63}" type="pres">
      <dgm:prSet presAssocID="{BFC63484-8353-4E27-893E-90C61A30EB9B}" presName="Name17" presStyleCnt="0"/>
      <dgm:spPr/>
    </dgm:pt>
    <dgm:pt modelId="{43D2DDAC-4A9E-46D5-8B7C-CC6858A924CA}" type="pres">
      <dgm:prSet presAssocID="{BFC63484-8353-4E27-893E-90C61A30EB9B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7A597C0D-3366-475E-857E-BDC75AC2A64A}" type="pres">
      <dgm:prSet presAssocID="{BFC63484-8353-4E27-893E-90C61A30EB9B}" presName="hierChild2" presStyleCnt="0"/>
      <dgm:spPr/>
    </dgm:pt>
    <dgm:pt modelId="{E9ACE0E2-FB10-42A9-A1AA-8FA5E1B2211A}" type="pres">
      <dgm:prSet presAssocID="{E92440AF-1879-47CA-A569-B6D25C1FB9C9}" presName="Name25" presStyleLbl="parChTrans1D2" presStyleIdx="0" presStyleCnt="1"/>
      <dgm:spPr/>
      <dgm:t>
        <a:bodyPr/>
        <a:lstStyle/>
        <a:p>
          <a:endParaRPr lang="nb-NO"/>
        </a:p>
      </dgm:t>
    </dgm:pt>
    <dgm:pt modelId="{2F06A700-055F-497A-9774-E325EAACC1F6}" type="pres">
      <dgm:prSet presAssocID="{E92440AF-1879-47CA-A569-B6D25C1FB9C9}" presName="connTx" presStyleLbl="parChTrans1D2" presStyleIdx="0" presStyleCnt="1"/>
      <dgm:spPr/>
      <dgm:t>
        <a:bodyPr/>
        <a:lstStyle/>
        <a:p>
          <a:endParaRPr lang="nb-NO"/>
        </a:p>
      </dgm:t>
    </dgm:pt>
    <dgm:pt modelId="{22219288-A2D7-4205-8424-15977184BB3F}" type="pres">
      <dgm:prSet presAssocID="{B4957B82-2CA1-4C5D-80E6-6E1F71098B41}" presName="Name30" presStyleCnt="0"/>
      <dgm:spPr/>
    </dgm:pt>
    <dgm:pt modelId="{290C3A49-5D12-4446-BE97-2AAD47EFC97F}" type="pres">
      <dgm:prSet presAssocID="{B4957B82-2CA1-4C5D-80E6-6E1F71098B41}" presName="level2Shape" presStyleLbl="node2" presStyleIdx="0" presStyleCnt="1"/>
      <dgm:spPr/>
      <dgm:t>
        <a:bodyPr/>
        <a:lstStyle/>
        <a:p>
          <a:endParaRPr lang="nb-NO"/>
        </a:p>
      </dgm:t>
    </dgm:pt>
    <dgm:pt modelId="{D1A6E600-EE98-4491-B081-1C714463BC23}" type="pres">
      <dgm:prSet presAssocID="{B4957B82-2CA1-4C5D-80E6-6E1F71098B41}" presName="hierChild3" presStyleCnt="0"/>
      <dgm:spPr/>
    </dgm:pt>
    <dgm:pt modelId="{42FC8D24-DE7E-44F8-8640-D1D122352ED4}" type="pres">
      <dgm:prSet presAssocID="{A22473F3-B1C7-4AC9-B99D-465FBF785755}" presName="Name25" presStyleLbl="parChTrans1D3" presStyleIdx="0" presStyleCnt="1"/>
      <dgm:spPr/>
      <dgm:t>
        <a:bodyPr/>
        <a:lstStyle/>
        <a:p>
          <a:endParaRPr lang="nb-NO"/>
        </a:p>
      </dgm:t>
    </dgm:pt>
    <dgm:pt modelId="{8B929D60-7F4F-41E6-A50B-2168BB012FC2}" type="pres">
      <dgm:prSet presAssocID="{A22473F3-B1C7-4AC9-B99D-465FBF785755}" presName="connTx" presStyleLbl="parChTrans1D3" presStyleIdx="0" presStyleCnt="1"/>
      <dgm:spPr/>
      <dgm:t>
        <a:bodyPr/>
        <a:lstStyle/>
        <a:p>
          <a:endParaRPr lang="nb-NO"/>
        </a:p>
      </dgm:t>
    </dgm:pt>
    <dgm:pt modelId="{DF25F324-9F2E-4935-BC58-69237F4A8EF2}" type="pres">
      <dgm:prSet presAssocID="{73CD7D3F-EA86-4841-B549-157EB4A1C565}" presName="Name30" presStyleCnt="0"/>
      <dgm:spPr/>
    </dgm:pt>
    <dgm:pt modelId="{4955010C-B291-41A2-BC2E-4437C5A21510}" type="pres">
      <dgm:prSet presAssocID="{73CD7D3F-EA86-4841-B549-157EB4A1C565}" presName="level2Shape" presStyleLbl="node3" presStyleIdx="0" presStyleCnt="1"/>
      <dgm:spPr/>
      <dgm:t>
        <a:bodyPr/>
        <a:lstStyle/>
        <a:p>
          <a:endParaRPr lang="nb-NO"/>
        </a:p>
      </dgm:t>
    </dgm:pt>
    <dgm:pt modelId="{6D0716BD-01E4-4705-9901-29509080B91C}" type="pres">
      <dgm:prSet presAssocID="{73CD7D3F-EA86-4841-B549-157EB4A1C565}" presName="hierChild3" presStyleCnt="0"/>
      <dgm:spPr/>
    </dgm:pt>
    <dgm:pt modelId="{86D914D4-EA89-49CE-9B2D-28B5378C8081}" type="pres">
      <dgm:prSet presAssocID="{C2066E5D-9648-4FA2-8AA7-CA2E685133D2}" presName="Name25" presStyleLbl="parChTrans1D4" presStyleIdx="0" presStyleCnt="3"/>
      <dgm:spPr/>
      <dgm:t>
        <a:bodyPr/>
        <a:lstStyle/>
        <a:p>
          <a:endParaRPr lang="nb-NO"/>
        </a:p>
      </dgm:t>
    </dgm:pt>
    <dgm:pt modelId="{D7101DEC-2058-4DBE-AAB0-B7D192713F80}" type="pres">
      <dgm:prSet presAssocID="{C2066E5D-9648-4FA2-8AA7-CA2E685133D2}" presName="connTx" presStyleLbl="parChTrans1D4" presStyleIdx="0" presStyleCnt="3"/>
      <dgm:spPr/>
      <dgm:t>
        <a:bodyPr/>
        <a:lstStyle/>
        <a:p>
          <a:endParaRPr lang="nb-NO"/>
        </a:p>
      </dgm:t>
    </dgm:pt>
    <dgm:pt modelId="{F89868E1-A9CA-47A2-A0BC-63E1BDDDF390}" type="pres">
      <dgm:prSet presAssocID="{5D18A55D-A7A9-4E70-AE6D-536F190BE4C2}" presName="Name30" presStyleCnt="0"/>
      <dgm:spPr/>
    </dgm:pt>
    <dgm:pt modelId="{9D2F9BC4-4199-4F70-BE64-13A447346ED6}" type="pres">
      <dgm:prSet presAssocID="{5D18A55D-A7A9-4E70-AE6D-536F190BE4C2}" presName="level2Shape" presStyleLbl="node4" presStyleIdx="0" presStyleCnt="3"/>
      <dgm:spPr/>
      <dgm:t>
        <a:bodyPr/>
        <a:lstStyle/>
        <a:p>
          <a:endParaRPr lang="nb-NO"/>
        </a:p>
      </dgm:t>
    </dgm:pt>
    <dgm:pt modelId="{6F223911-0E2F-4C27-9B87-632E45A61C1A}" type="pres">
      <dgm:prSet presAssocID="{5D18A55D-A7A9-4E70-AE6D-536F190BE4C2}" presName="hierChild3" presStyleCnt="0"/>
      <dgm:spPr/>
    </dgm:pt>
    <dgm:pt modelId="{AFB7E4EE-296B-4CFE-9C2E-3A1F55D27BD3}" type="pres">
      <dgm:prSet presAssocID="{FD023D5E-1B54-4030-AD86-C85804B108F9}" presName="Name25" presStyleLbl="parChTrans1D4" presStyleIdx="1" presStyleCnt="3"/>
      <dgm:spPr/>
      <dgm:t>
        <a:bodyPr/>
        <a:lstStyle/>
        <a:p>
          <a:endParaRPr lang="nb-NO"/>
        </a:p>
      </dgm:t>
    </dgm:pt>
    <dgm:pt modelId="{DBF76BA8-3BE0-4DEE-9894-ACA30F179985}" type="pres">
      <dgm:prSet presAssocID="{FD023D5E-1B54-4030-AD86-C85804B108F9}" presName="connTx" presStyleLbl="parChTrans1D4" presStyleIdx="1" presStyleCnt="3"/>
      <dgm:spPr/>
      <dgm:t>
        <a:bodyPr/>
        <a:lstStyle/>
        <a:p>
          <a:endParaRPr lang="nb-NO"/>
        </a:p>
      </dgm:t>
    </dgm:pt>
    <dgm:pt modelId="{2C11A841-346D-46C6-97D7-6E706B743ACB}" type="pres">
      <dgm:prSet presAssocID="{C17F466E-8A4C-4181-9D47-49DCC1BD65CE}" presName="Name30" presStyleCnt="0"/>
      <dgm:spPr/>
    </dgm:pt>
    <dgm:pt modelId="{BF6C2616-4681-4B71-8AF9-9E77AB4B8F8A}" type="pres">
      <dgm:prSet presAssocID="{C17F466E-8A4C-4181-9D47-49DCC1BD65CE}" presName="level2Shape" presStyleLbl="node4" presStyleIdx="1" presStyleCnt="3"/>
      <dgm:spPr/>
      <dgm:t>
        <a:bodyPr/>
        <a:lstStyle/>
        <a:p>
          <a:endParaRPr lang="nb-NO"/>
        </a:p>
      </dgm:t>
    </dgm:pt>
    <dgm:pt modelId="{F771C5AD-4DBA-49CB-BABC-5F5E1891FE99}" type="pres">
      <dgm:prSet presAssocID="{C17F466E-8A4C-4181-9D47-49DCC1BD65CE}" presName="hierChild3" presStyleCnt="0"/>
      <dgm:spPr/>
    </dgm:pt>
    <dgm:pt modelId="{12107ED8-4ED2-41D6-8A82-5922471C4AE9}" type="pres">
      <dgm:prSet presAssocID="{53BE0103-071A-43D0-B7A8-10A9E91F8803}" presName="Name25" presStyleLbl="parChTrans1D4" presStyleIdx="2" presStyleCnt="3"/>
      <dgm:spPr/>
      <dgm:t>
        <a:bodyPr/>
        <a:lstStyle/>
        <a:p>
          <a:endParaRPr lang="nb-NO"/>
        </a:p>
      </dgm:t>
    </dgm:pt>
    <dgm:pt modelId="{60713329-D824-427A-8794-92F7B2EA8D89}" type="pres">
      <dgm:prSet presAssocID="{53BE0103-071A-43D0-B7A8-10A9E91F8803}" presName="connTx" presStyleLbl="parChTrans1D4" presStyleIdx="2" presStyleCnt="3"/>
      <dgm:spPr/>
      <dgm:t>
        <a:bodyPr/>
        <a:lstStyle/>
        <a:p>
          <a:endParaRPr lang="nb-NO"/>
        </a:p>
      </dgm:t>
    </dgm:pt>
    <dgm:pt modelId="{71EB2DA5-C43D-4A0A-AA86-D2FD74B1EB23}" type="pres">
      <dgm:prSet presAssocID="{B493245C-34D9-48F7-A135-E02096F15A17}" presName="Name30" presStyleCnt="0"/>
      <dgm:spPr/>
    </dgm:pt>
    <dgm:pt modelId="{535D2C18-B77B-4B96-9C63-7F4E5AF5D4E3}" type="pres">
      <dgm:prSet presAssocID="{B493245C-34D9-48F7-A135-E02096F15A17}" presName="level2Shape" presStyleLbl="node4" presStyleIdx="2" presStyleCnt="3"/>
      <dgm:spPr/>
      <dgm:t>
        <a:bodyPr/>
        <a:lstStyle/>
        <a:p>
          <a:endParaRPr lang="nb-NO"/>
        </a:p>
      </dgm:t>
    </dgm:pt>
    <dgm:pt modelId="{1C6F14E4-8DCE-47E6-A088-AB43165EEACF}" type="pres">
      <dgm:prSet presAssocID="{B493245C-34D9-48F7-A135-E02096F15A17}" presName="hierChild3" presStyleCnt="0"/>
      <dgm:spPr/>
    </dgm:pt>
    <dgm:pt modelId="{7EDDA4BC-F023-483F-99BF-80A36C330C96}" type="pres">
      <dgm:prSet presAssocID="{53564A41-5D77-4B9D-92A6-C437B64AB9D7}" presName="bgShapesFlow" presStyleCnt="0"/>
      <dgm:spPr/>
    </dgm:pt>
    <dgm:pt modelId="{16A1DFE9-1685-4862-AE48-51E8FA99E6BA}" type="pres">
      <dgm:prSet presAssocID="{3669D326-18A1-423F-81D0-CA810C38C87B}" presName="rectComp" presStyleCnt="0"/>
      <dgm:spPr/>
    </dgm:pt>
    <dgm:pt modelId="{E460FB41-6168-4950-A8B5-01C245FD5045}" type="pres">
      <dgm:prSet presAssocID="{3669D326-18A1-423F-81D0-CA810C38C87B}" presName="bgRect" presStyleLbl="bgShp" presStyleIdx="0" presStyleCnt="4"/>
      <dgm:spPr/>
      <dgm:t>
        <a:bodyPr/>
        <a:lstStyle/>
        <a:p>
          <a:endParaRPr lang="nb-NO"/>
        </a:p>
      </dgm:t>
    </dgm:pt>
    <dgm:pt modelId="{AC54AEEB-72AF-4F5F-B859-17BE81BBE427}" type="pres">
      <dgm:prSet presAssocID="{3669D326-18A1-423F-81D0-CA810C38C87B}" presName="bgRectTx" presStyleLbl="bgShp" presStyleIdx="0" presStyleCnt="4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8FEA0ABC-D9AA-4256-A25B-C290EFFCD014}" type="pres">
      <dgm:prSet presAssocID="{3669D326-18A1-423F-81D0-CA810C38C87B}" presName="spComp" presStyleCnt="0"/>
      <dgm:spPr/>
    </dgm:pt>
    <dgm:pt modelId="{BA2A6206-8B41-45E7-8B05-4AE8E0357E82}" type="pres">
      <dgm:prSet presAssocID="{3669D326-18A1-423F-81D0-CA810C38C87B}" presName="hSp" presStyleCnt="0"/>
      <dgm:spPr/>
    </dgm:pt>
    <dgm:pt modelId="{5CA4DDBE-C7DB-4F37-AB7A-569E97E3F87B}" type="pres">
      <dgm:prSet presAssocID="{0958970F-1744-4D7A-A7E2-623940CDEBA5}" presName="rectComp" presStyleCnt="0"/>
      <dgm:spPr/>
    </dgm:pt>
    <dgm:pt modelId="{43DE8DE3-F7BC-4D2F-B91F-221C7B818AD3}" type="pres">
      <dgm:prSet presAssocID="{0958970F-1744-4D7A-A7E2-623940CDEBA5}" presName="bgRect" presStyleLbl="bgShp" presStyleIdx="1" presStyleCnt="4"/>
      <dgm:spPr/>
      <dgm:t>
        <a:bodyPr/>
        <a:lstStyle/>
        <a:p>
          <a:endParaRPr lang="nb-NO"/>
        </a:p>
      </dgm:t>
    </dgm:pt>
    <dgm:pt modelId="{34D19DE6-1004-4D93-854B-1AA41129E6E8}" type="pres">
      <dgm:prSet presAssocID="{0958970F-1744-4D7A-A7E2-623940CDEBA5}" presName="bgRectTx" presStyleLbl="bgShp" presStyleIdx="1" presStyleCnt="4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0A8F3C8C-BE69-4C2B-8BC4-975F383A1900}" type="pres">
      <dgm:prSet presAssocID="{0958970F-1744-4D7A-A7E2-623940CDEBA5}" presName="spComp" presStyleCnt="0"/>
      <dgm:spPr/>
    </dgm:pt>
    <dgm:pt modelId="{72B1BDA9-9E0C-4DD5-BC83-CD6C12A8EDDD}" type="pres">
      <dgm:prSet presAssocID="{0958970F-1744-4D7A-A7E2-623940CDEBA5}" presName="hSp" presStyleCnt="0"/>
      <dgm:spPr/>
    </dgm:pt>
    <dgm:pt modelId="{A4205FB4-3648-47BB-82A8-23BE9957AF1F}" type="pres">
      <dgm:prSet presAssocID="{C8EDDA2B-C473-4DEE-B0B6-30D33BC4B137}" presName="rectComp" presStyleCnt="0"/>
      <dgm:spPr/>
    </dgm:pt>
    <dgm:pt modelId="{DD3CB8AD-2113-4702-A114-EF0E334EFA0E}" type="pres">
      <dgm:prSet presAssocID="{C8EDDA2B-C473-4DEE-B0B6-30D33BC4B137}" presName="bgRect" presStyleLbl="bgShp" presStyleIdx="2" presStyleCnt="4" custLinFactNeighborX="-440" custLinFactNeighborY="-959"/>
      <dgm:spPr/>
      <dgm:t>
        <a:bodyPr/>
        <a:lstStyle/>
        <a:p>
          <a:endParaRPr lang="nb-NO"/>
        </a:p>
      </dgm:t>
    </dgm:pt>
    <dgm:pt modelId="{18863D94-A163-4074-A2AC-417881852B72}" type="pres">
      <dgm:prSet presAssocID="{C8EDDA2B-C473-4DEE-B0B6-30D33BC4B137}" presName="bgRectTx" presStyleLbl="bgShp" presStyleIdx="2" presStyleCnt="4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5FE8B1C8-470B-4107-91D5-524B1B518961}" type="pres">
      <dgm:prSet presAssocID="{C8EDDA2B-C473-4DEE-B0B6-30D33BC4B137}" presName="spComp" presStyleCnt="0"/>
      <dgm:spPr/>
    </dgm:pt>
    <dgm:pt modelId="{1C716AFD-875D-4B95-B75A-39013F039783}" type="pres">
      <dgm:prSet presAssocID="{C8EDDA2B-C473-4DEE-B0B6-30D33BC4B137}" presName="hSp" presStyleCnt="0"/>
      <dgm:spPr/>
    </dgm:pt>
    <dgm:pt modelId="{A3370EE1-3F3E-4DDA-B398-118D9857D93E}" type="pres">
      <dgm:prSet presAssocID="{43AA856E-2D66-4EDA-815E-A83459F82D60}" presName="rectComp" presStyleCnt="0"/>
      <dgm:spPr/>
    </dgm:pt>
    <dgm:pt modelId="{CAD61328-2837-4249-9253-B6CB5426E287}" type="pres">
      <dgm:prSet presAssocID="{43AA856E-2D66-4EDA-815E-A83459F82D60}" presName="bgRect" presStyleLbl="bgShp" presStyleIdx="3" presStyleCnt="4"/>
      <dgm:spPr/>
      <dgm:t>
        <a:bodyPr/>
        <a:lstStyle/>
        <a:p>
          <a:endParaRPr lang="nb-NO"/>
        </a:p>
      </dgm:t>
    </dgm:pt>
    <dgm:pt modelId="{C1DA8B87-44DD-4884-A40D-87854476C973}" type="pres">
      <dgm:prSet presAssocID="{43AA856E-2D66-4EDA-815E-A83459F82D60}" presName="bgRectTx" presStyleLbl="bgShp" presStyleIdx="3" presStyleCnt="4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</dgm:ptLst>
  <dgm:cxnLst>
    <dgm:cxn modelId="{1A380369-2F1A-4E0A-BD81-3C22CA952213}" type="presOf" srcId="{B493245C-34D9-48F7-A135-E02096F15A17}" destId="{535D2C18-B77B-4B96-9C63-7F4E5AF5D4E3}" srcOrd="0" destOrd="0" presId="urn:microsoft.com/office/officeart/2005/8/layout/hierarchy5"/>
    <dgm:cxn modelId="{ED2EEB72-A5E2-416D-8454-FA59AD5D6FB4}" type="presOf" srcId="{C8EDDA2B-C473-4DEE-B0B6-30D33BC4B137}" destId="{DD3CB8AD-2113-4702-A114-EF0E334EFA0E}" srcOrd="0" destOrd="0" presId="urn:microsoft.com/office/officeart/2005/8/layout/hierarchy5"/>
    <dgm:cxn modelId="{03F71D33-EB88-43A8-82BC-ECF6B967B6DC}" srcId="{73CD7D3F-EA86-4841-B549-157EB4A1C565}" destId="{B493245C-34D9-48F7-A135-E02096F15A17}" srcOrd="2" destOrd="0" parTransId="{53BE0103-071A-43D0-B7A8-10A9E91F8803}" sibTransId="{E567E1F6-C734-4863-93E3-F4F9CC806643}"/>
    <dgm:cxn modelId="{784E16F1-4B6E-461E-942B-BF8C544372D2}" type="presOf" srcId="{B4957B82-2CA1-4C5D-80E6-6E1F71098B41}" destId="{290C3A49-5D12-4446-BE97-2AAD47EFC97F}" srcOrd="0" destOrd="0" presId="urn:microsoft.com/office/officeart/2005/8/layout/hierarchy5"/>
    <dgm:cxn modelId="{CE3EBDE2-72A1-477D-B223-31F5A19D607B}" type="presOf" srcId="{53BE0103-071A-43D0-B7A8-10A9E91F8803}" destId="{12107ED8-4ED2-41D6-8A82-5922471C4AE9}" srcOrd="0" destOrd="0" presId="urn:microsoft.com/office/officeart/2005/8/layout/hierarchy5"/>
    <dgm:cxn modelId="{A3A41079-F3E1-4941-944B-8ECD0B8C20C2}" type="presOf" srcId="{53564A41-5D77-4B9D-92A6-C437B64AB9D7}" destId="{69F82DB3-59E8-4E74-A4EC-FBC4AFFA7D89}" srcOrd="0" destOrd="0" presId="urn:microsoft.com/office/officeart/2005/8/layout/hierarchy5"/>
    <dgm:cxn modelId="{B6EB0D02-19E7-4786-9E5C-76CB4C2CF6F9}" type="presOf" srcId="{53BE0103-071A-43D0-B7A8-10A9E91F8803}" destId="{60713329-D824-427A-8794-92F7B2EA8D89}" srcOrd="1" destOrd="0" presId="urn:microsoft.com/office/officeart/2005/8/layout/hierarchy5"/>
    <dgm:cxn modelId="{4A0711B5-C084-4329-8F91-976F2EF0D999}" srcId="{53564A41-5D77-4B9D-92A6-C437B64AB9D7}" destId="{3669D326-18A1-423F-81D0-CA810C38C87B}" srcOrd="1" destOrd="0" parTransId="{3515340E-C473-432D-AB4C-352F95DA7864}" sibTransId="{2587D086-576E-4B99-8871-9BE043D61295}"/>
    <dgm:cxn modelId="{65A5FDEA-5D3B-4C48-BF27-46605BF26BE0}" srcId="{53564A41-5D77-4B9D-92A6-C437B64AB9D7}" destId="{43AA856E-2D66-4EDA-815E-A83459F82D60}" srcOrd="4" destOrd="0" parTransId="{40DDD9FB-45C9-47DD-BB04-16EC094599AE}" sibTransId="{FD82C016-7150-4F7D-9081-052A804D4F88}"/>
    <dgm:cxn modelId="{1415490E-8077-46AF-860B-03F007634637}" srcId="{73CD7D3F-EA86-4841-B549-157EB4A1C565}" destId="{5D18A55D-A7A9-4E70-AE6D-536F190BE4C2}" srcOrd="0" destOrd="0" parTransId="{C2066E5D-9648-4FA2-8AA7-CA2E685133D2}" sibTransId="{26CD8526-4908-4994-B22D-6044B88E1053}"/>
    <dgm:cxn modelId="{B5F7DA13-4E73-4B2A-940A-8365479FFC30}" type="presOf" srcId="{E92440AF-1879-47CA-A569-B6D25C1FB9C9}" destId="{E9ACE0E2-FB10-42A9-A1AA-8FA5E1B2211A}" srcOrd="0" destOrd="0" presId="urn:microsoft.com/office/officeart/2005/8/layout/hierarchy5"/>
    <dgm:cxn modelId="{EB681697-3ABB-4AAA-938C-3F6AB71E0568}" type="presOf" srcId="{BFC63484-8353-4E27-893E-90C61A30EB9B}" destId="{43D2DDAC-4A9E-46D5-8B7C-CC6858A924CA}" srcOrd="0" destOrd="0" presId="urn:microsoft.com/office/officeart/2005/8/layout/hierarchy5"/>
    <dgm:cxn modelId="{E20E58D7-0C19-4943-A0C0-7A6F243A643E}" srcId="{53564A41-5D77-4B9D-92A6-C437B64AB9D7}" destId="{BFC63484-8353-4E27-893E-90C61A30EB9B}" srcOrd="0" destOrd="0" parTransId="{A4DA2AE0-A528-438D-8D4B-4E725FB09C9C}" sibTransId="{283B70A4-0F6F-40FB-BD8F-2ED60BD3F5FE}"/>
    <dgm:cxn modelId="{7303B09F-E350-4868-812D-3C82AD177CAC}" type="presOf" srcId="{3669D326-18A1-423F-81D0-CA810C38C87B}" destId="{E460FB41-6168-4950-A8B5-01C245FD5045}" srcOrd="0" destOrd="0" presId="urn:microsoft.com/office/officeart/2005/8/layout/hierarchy5"/>
    <dgm:cxn modelId="{2B9935A6-71D4-4827-842F-D61DAC07AA0D}" type="presOf" srcId="{C2066E5D-9648-4FA2-8AA7-CA2E685133D2}" destId="{86D914D4-EA89-49CE-9B2D-28B5378C8081}" srcOrd="0" destOrd="0" presId="urn:microsoft.com/office/officeart/2005/8/layout/hierarchy5"/>
    <dgm:cxn modelId="{37919DB4-DC4E-4764-8F7E-2A377DB8E895}" type="presOf" srcId="{5D18A55D-A7A9-4E70-AE6D-536F190BE4C2}" destId="{9D2F9BC4-4199-4F70-BE64-13A447346ED6}" srcOrd="0" destOrd="0" presId="urn:microsoft.com/office/officeart/2005/8/layout/hierarchy5"/>
    <dgm:cxn modelId="{567310C7-40D7-4409-A4ED-87E6760F29D0}" type="presOf" srcId="{C2066E5D-9648-4FA2-8AA7-CA2E685133D2}" destId="{D7101DEC-2058-4DBE-AAB0-B7D192713F80}" srcOrd="1" destOrd="0" presId="urn:microsoft.com/office/officeart/2005/8/layout/hierarchy5"/>
    <dgm:cxn modelId="{0445C5CB-8A01-49CA-90D3-274B58F0C8B0}" type="presOf" srcId="{FD023D5E-1B54-4030-AD86-C85804B108F9}" destId="{DBF76BA8-3BE0-4DEE-9894-ACA30F179985}" srcOrd="1" destOrd="0" presId="urn:microsoft.com/office/officeart/2005/8/layout/hierarchy5"/>
    <dgm:cxn modelId="{DE91BAB1-1343-49E6-9968-22F31AAC6930}" type="presOf" srcId="{C17F466E-8A4C-4181-9D47-49DCC1BD65CE}" destId="{BF6C2616-4681-4B71-8AF9-9E77AB4B8F8A}" srcOrd="0" destOrd="0" presId="urn:microsoft.com/office/officeart/2005/8/layout/hierarchy5"/>
    <dgm:cxn modelId="{FE9ADD99-902F-4EB8-AEC4-0CFA97B9BE8D}" srcId="{53564A41-5D77-4B9D-92A6-C437B64AB9D7}" destId="{C8EDDA2B-C473-4DEE-B0B6-30D33BC4B137}" srcOrd="3" destOrd="0" parTransId="{C853F1E9-EEC8-4328-9784-8B819857F508}" sibTransId="{71953A51-8BDA-44CC-BF02-757F11219DDE}"/>
    <dgm:cxn modelId="{5BEC7670-B3C1-4FBE-9A75-B109B6BF2665}" type="presOf" srcId="{43AA856E-2D66-4EDA-815E-A83459F82D60}" destId="{C1DA8B87-44DD-4884-A40D-87854476C973}" srcOrd="1" destOrd="0" presId="urn:microsoft.com/office/officeart/2005/8/layout/hierarchy5"/>
    <dgm:cxn modelId="{4042AF2A-9C94-4FFA-8B04-DF538A45A653}" type="presOf" srcId="{A22473F3-B1C7-4AC9-B99D-465FBF785755}" destId="{42FC8D24-DE7E-44F8-8640-D1D122352ED4}" srcOrd="0" destOrd="0" presId="urn:microsoft.com/office/officeart/2005/8/layout/hierarchy5"/>
    <dgm:cxn modelId="{2D523BD6-41C0-42F3-BCB4-6EE080C3B585}" type="presOf" srcId="{3669D326-18A1-423F-81D0-CA810C38C87B}" destId="{AC54AEEB-72AF-4F5F-B859-17BE81BBE427}" srcOrd="1" destOrd="0" presId="urn:microsoft.com/office/officeart/2005/8/layout/hierarchy5"/>
    <dgm:cxn modelId="{B16732DF-6803-44F3-A10F-9D6E8FF874F5}" type="presOf" srcId="{FD023D5E-1B54-4030-AD86-C85804B108F9}" destId="{AFB7E4EE-296B-4CFE-9C2E-3A1F55D27BD3}" srcOrd="0" destOrd="0" presId="urn:microsoft.com/office/officeart/2005/8/layout/hierarchy5"/>
    <dgm:cxn modelId="{EA5DFE31-5869-469B-B848-46C31142EF49}" srcId="{53564A41-5D77-4B9D-92A6-C437B64AB9D7}" destId="{0958970F-1744-4D7A-A7E2-623940CDEBA5}" srcOrd="2" destOrd="0" parTransId="{8B67AA72-10D0-4463-B6E2-60A166D0FD53}" sibTransId="{59EF3746-6C16-49DB-A279-03FFE482C699}"/>
    <dgm:cxn modelId="{EDA779A4-1061-474A-9F45-4170E6564A6A}" srcId="{BFC63484-8353-4E27-893E-90C61A30EB9B}" destId="{B4957B82-2CA1-4C5D-80E6-6E1F71098B41}" srcOrd="0" destOrd="0" parTransId="{E92440AF-1879-47CA-A569-B6D25C1FB9C9}" sibTransId="{38AB98CA-512D-43E3-96C5-1AF2B4CA5101}"/>
    <dgm:cxn modelId="{C27B64CF-7ADC-4EE6-8A30-283A450C7460}" type="presOf" srcId="{0958970F-1744-4D7A-A7E2-623940CDEBA5}" destId="{34D19DE6-1004-4D93-854B-1AA41129E6E8}" srcOrd="1" destOrd="0" presId="urn:microsoft.com/office/officeart/2005/8/layout/hierarchy5"/>
    <dgm:cxn modelId="{3B2CEAF3-BE2B-43D6-BDFE-EFDCA72791A9}" type="presOf" srcId="{43AA856E-2D66-4EDA-815E-A83459F82D60}" destId="{CAD61328-2837-4249-9253-B6CB5426E287}" srcOrd="0" destOrd="0" presId="urn:microsoft.com/office/officeart/2005/8/layout/hierarchy5"/>
    <dgm:cxn modelId="{BFCDBD2C-1936-48AB-A250-DEFBF4208BD3}" type="presOf" srcId="{A22473F3-B1C7-4AC9-B99D-465FBF785755}" destId="{8B929D60-7F4F-41E6-A50B-2168BB012FC2}" srcOrd="1" destOrd="0" presId="urn:microsoft.com/office/officeart/2005/8/layout/hierarchy5"/>
    <dgm:cxn modelId="{A183AE41-FBEF-445B-AB50-F82A1ED6B2E3}" srcId="{B4957B82-2CA1-4C5D-80E6-6E1F71098B41}" destId="{73CD7D3F-EA86-4841-B549-157EB4A1C565}" srcOrd="0" destOrd="0" parTransId="{A22473F3-B1C7-4AC9-B99D-465FBF785755}" sibTransId="{CB98C4D5-7053-4878-A383-8A7D1AA4155F}"/>
    <dgm:cxn modelId="{85CD2494-9658-48F8-9501-DD5F8BC589A5}" type="presOf" srcId="{C8EDDA2B-C473-4DEE-B0B6-30D33BC4B137}" destId="{18863D94-A163-4074-A2AC-417881852B72}" srcOrd="1" destOrd="0" presId="urn:microsoft.com/office/officeart/2005/8/layout/hierarchy5"/>
    <dgm:cxn modelId="{C750D3FB-80CC-4949-B6E7-FB7F706F322C}" type="presOf" srcId="{73CD7D3F-EA86-4841-B549-157EB4A1C565}" destId="{4955010C-B291-41A2-BC2E-4437C5A21510}" srcOrd="0" destOrd="0" presId="urn:microsoft.com/office/officeart/2005/8/layout/hierarchy5"/>
    <dgm:cxn modelId="{6EEE7571-48C2-4A4A-9BF4-1D798816FEB5}" srcId="{73CD7D3F-EA86-4841-B549-157EB4A1C565}" destId="{C17F466E-8A4C-4181-9D47-49DCC1BD65CE}" srcOrd="1" destOrd="0" parTransId="{FD023D5E-1B54-4030-AD86-C85804B108F9}" sibTransId="{103C3735-A44D-4BDB-9594-449D0F604942}"/>
    <dgm:cxn modelId="{C3BC1579-738C-4119-8E84-E470F8DEA420}" type="presOf" srcId="{E92440AF-1879-47CA-A569-B6D25C1FB9C9}" destId="{2F06A700-055F-497A-9774-E325EAACC1F6}" srcOrd="1" destOrd="0" presId="urn:microsoft.com/office/officeart/2005/8/layout/hierarchy5"/>
    <dgm:cxn modelId="{67BE7D80-70F8-4BE0-839C-39A2F8D42F97}" type="presOf" srcId="{0958970F-1744-4D7A-A7E2-623940CDEBA5}" destId="{43DE8DE3-F7BC-4D2F-B91F-221C7B818AD3}" srcOrd="0" destOrd="0" presId="urn:microsoft.com/office/officeart/2005/8/layout/hierarchy5"/>
    <dgm:cxn modelId="{3CD4B836-CD04-48B7-BEFC-DFC7AA4B1978}" type="presParOf" srcId="{69F82DB3-59E8-4E74-A4EC-FBC4AFFA7D89}" destId="{F4FE88A6-0B68-4F07-B75A-B1C89577637B}" srcOrd="0" destOrd="0" presId="urn:microsoft.com/office/officeart/2005/8/layout/hierarchy5"/>
    <dgm:cxn modelId="{7C8D79AD-C805-4139-8E27-94797BB82B11}" type="presParOf" srcId="{F4FE88A6-0B68-4F07-B75A-B1C89577637B}" destId="{1DF332D5-EF57-4B3C-9021-267909E73B95}" srcOrd="0" destOrd="0" presId="urn:microsoft.com/office/officeart/2005/8/layout/hierarchy5"/>
    <dgm:cxn modelId="{9EC9022B-64C5-4551-94F5-26C47DF7021A}" type="presParOf" srcId="{F4FE88A6-0B68-4F07-B75A-B1C89577637B}" destId="{45BA1DCF-2C05-443B-9DF6-458545E89095}" srcOrd="1" destOrd="0" presId="urn:microsoft.com/office/officeart/2005/8/layout/hierarchy5"/>
    <dgm:cxn modelId="{B1980542-2670-4AB3-8F4D-E814EE8B3C59}" type="presParOf" srcId="{45BA1DCF-2C05-443B-9DF6-458545E89095}" destId="{C35AF2CD-8E5D-4E55-91F8-9D72CF4D0C63}" srcOrd="0" destOrd="0" presId="urn:microsoft.com/office/officeart/2005/8/layout/hierarchy5"/>
    <dgm:cxn modelId="{464DF4BB-8561-4B08-914E-63CE72900705}" type="presParOf" srcId="{C35AF2CD-8E5D-4E55-91F8-9D72CF4D0C63}" destId="{43D2DDAC-4A9E-46D5-8B7C-CC6858A924CA}" srcOrd="0" destOrd="0" presId="urn:microsoft.com/office/officeart/2005/8/layout/hierarchy5"/>
    <dgm:cxn modelId="{CCFD46F2-B413-48CE-B00A-74E2E39F1E64}" type="presParOf" srcId="{C35AF2CD-8E5D-4E55-91F8-9D72CF4D0C63}" destId="{7A597C0D-3366-475E-857E-BDC75AC2A64A}" srcOrd="1" destOrd="0" presId="urn:microsoft.com/office/officeart/2005/8/layout/hierarchy5"/>
    <dgm:cxn modelId="{4E303394-BBD0-44AC-A2A3-58C154F69021}" type="presParOf" srcId="{7A597C0D-3366-475E-857E-BDC75AC2A64A}" destId="{E9ACE0E2-FB10-42A9-A1AA-8FA5E1B2211A}" srcOrd="0" destOrd="0" presId="urn:microsoft.com/office/officeart/2005/8/layout/hierarchy5"/>
    <dgm:cxn modelId="{DF3F3FDD-E3C3-46B6-A69E-59969B8D510D}" type="presParOf" srcId="{E9ACE0E2-FB10-42A9-A1AA-8FA5E1B2211A}" destId="{2F06A700-055F-497A-9774-E325EAACC1F6}" srcOrd="0" destOrd="0" presId="urn:microsoft.com/office/officeart/2005/8/layout/hierarchy5"/>
    <dgm:cxn modelId="{34AFDC2B-E10F-4FDF-8EE3-D13C9F1543C5}" type="presParOf" srcId="{7A597C0D-3366-475E-857E-BDC75AC2A64A}" destId="{22219288-A2D7-4205-8424-15977184BB3F}" srcOrd="1" destOrd="0" presId="urn:microsoft.com/office/officeart/2005/8/layout/hierarchy5"/>
    <dgm:cxn modelId="{47D09AD8-658C-4BBE-85C0-4D0F68F583E4}" type="presParOf" srcId="{22219288-A2D7-4205-8424-15977184BB3F}" destId="{290C3A49-5D12-4446-BE97-2AAD47EFC97F}" srcOrd="0" destOrd="0" presId="urn:microsoft.com/office/officeart/2005/8/layout/hierarchy5"/>
    <dgm:cxn modelId="{96E9A7F7-3E9F-45E1-823B-BE46D9991B8B}" type="presParOf" srcId="{22219288-A2D7-4205-8424-15977184BB3F}" destId="{D1A6E600-EE98-4491-B081-1C714463BC23}" srcOrd="1" destOrd="0" presId="urn:microsoft.com/office/officeart/2005/8/layout/hierarchy5"/>
    <dgm:cxn modelId="{10191ACF-C882-4B28-B73D-07784F7BEA90}" type="presParOf" srcId="{D1A6E600-EE98-4491-B081-1C714463BC23}" destId="{42FC8D24-DE7E-44F8-8640-D1D122352ED4}" srcOrd="0" destOrd="0" presId="urn:microsoft.com/office/officeart/2005/8/layout/hierarchy5"/>
    <dgm:cxn modelId="{50760F25-645C-4900-BB0A-040BBD1FABE8}" type="presParOf" srcId="{42FC8D24-DE7E-44F8-8640-D1D122352ED4}" destId="{8B929D60-7F4F-41E6-A50B-2168BB012FC2}" srcOrd="0" destOrd="0" presId="urn:microsoft.com/office/officeart/2005/8/layout/hierarchy5"/>
    <dgm:cxn modelId="{CC422833-8040-4709-9835-DEE29624FB9A}" type="presParOf" srcId="{D1A6E600-EE98-4491-B081-1C714463BC23}" destId="{DF25F324-9F2E-4935-BC58-69237F4A8EF2}" srcOrd="1" destOrd="0" presId="urn:microsoft.com/office/officeart/2005/8/layout/hierarchy5"/>
    <dgm:cxn modelId="{69065D36-315F-406C-B7CE-A944B3C5836D}" type="presParOf" srcId="{DF25F324-9F2E-4935-BC58-69237F4A8EF2}" destId="{4955010C-B291-41A2-BC2E-4437C5A21510}" srcOrd="0" destOrd="0" presId="urn:microsoft.com/office/officeart/2005/8/layout/hierarchy5"/>
    <dgm:cxn modelId="{D0490A63-ABA8-4266-8A81-55790AC91754}" type="presParOf" srcId="{DF25F324-9F2E-4935-BC58-69237F4A8EF2}" destId="{6D0716BD-01E4-4705-9901-29509080B91C}" srcOrd="1" destOrd="0" presId="urn:microsoft.com/office/officeart/2005/8/layout/hierarchy5"/>
    <dgm:cxn modelId="{5870B810-4DD2-433D-97B8-DA92F27F85B8}" type="presParOf" srcId="{6D0716BD-01E4-4705-9901-29509080B91C}" destId="{86D914D4-EA89-49CE-9B2D-28B5378C8081}" srcOrd="0" destOrd="0" presId="urn:microsoft.com/office/officeart/2005/8/layout/hierarchy5"/>
    <dgm:cxn modelId="{D277AA91-A0CA-43C9-A972-B86CE1C10007}" type="presParOf" srcId="{86D914D4-EA89-49CE-9B2D-28B5378C8081}" destId="{D7101DEC-2058-4DBE-AAB0-B7D192713F80}" srcOrd="0" destOrd="0" presId="urn:microsoft.com/office/officeart/2005/8/layout/hierarchy5"/>
    <dgm:cxn modelId="{0CB019E3-0C67-4124-B25A-8D911175226C}" type="presParOf" srcId="{6D0716BD-01E4-4705-9901-29509080B91C}" destId="{F89868E1-A9CA-47A2-A0BC-63E1BDDDF390}" srcOrd="1" destOrd="0" presId="urn:microsoft.com/office/officeart/2005/8/layout/hierarchy5"/>
    <dgm:cxn modelId="{4598B83A-2AFB-4FD6-8C5F-38AFAE3A2CEF}" type="presParOf" srcId="{F89868E1-A9CA-47A2-A0BC-63E1BDDDF390}" destId="{9D2F9BC4-4199-4F70-BE64-13A447346ED6}" srcOrd="0" destOrd="0" presId="urn:microsoft.com/office/officeart/2005/8/layout/hierarchy5"/>
    <dgm:cxn modelId="{2BAF1DDF-2E17-49B9-A129-CEB287DE80A2}" type="presParOf" srcId="{F89868E1-A9CA-47A2-A0BC-63E1BDDDF390}" destId="{6F223911-0E2F-4C27-9B87-632E45A61C1A}" srcOrd="1" destOrd="0" presId="urn:microsoft.com/office/officeart/2005/8/layout/hierarchy5"/>
    <dgm:cxn modelId="{C75DFA59-B60C-47FC-84EC-A2574DEF70C0}" type="presParOf" srcId="{6D0716BD-01E4-4705-9901-29509080B91C}" destId="{AFB7E4EE-296B-4CFE-9C2E-3A1F55D27BD3}" srcOrd="2" destOrd="0" presId="urn:microsoft.com/office/officeart/2005/8/layout/hierarchy5"/>
    <dgm:cxn modelId="{67573951-ACB8-4001-B5B5-AF49DBA02312}" type="presParOf" srcId="{AFB7E4EE-296B-4CFE-9C2E-3A1F55D27BD3}" destId="{DBF76BA8-3BE0-4DEE-9894-ACA30F179985}" srcOrd="0" destOrd="0" presId="urn:microsoft.com/office/officeart/2005/8/layout/hierarchy5"/>
    <dgm:cxn modelId="{0BE642AB-17A4-45FC-AA5D-A2C77E41E49E}" type="presParOf" srcId="{6D0716BD-01E4-4705-9901-29509080B91C}" destId="{2C11A841-346D-46C6-97D7-6E706B743ACB}" srcOrd="3" destOrd="0" presId="urn:microsoft.com/office/officeart/2005/8/layout/hierarchy5"/>
    <dgm:cxn modelId="{F80E2E93-31BC-4A27-AB26-5C7E29EF1232}" type="presParOf" srcId="{2C11A841-346D-46C6-97D7-6E706B743ACB}" destId="{BF6C2616-4681-4B71-8AF9-9E77AB4B8F8A}" srcOrd="0" destOrd="0" presId="urn:microsoft.com/office/officeart/2005/8/layout/hierarchy5"/>
    <dgm:cxn modelId="{F85EB3E9-836D-485B-9DD9-894AA953BC54}" type="presParOf" srcId="{2C11A841-346D-46C6-97D7-6E706B743ACB}" destId="{F771C5AD-4DBA-49CB-BABC-5F5E1891FE99}" srcOrd="1" destOrd="0" presId="urn:microsoft.com/office/officeart/2005/8/layout/hierarchy5"/>
    <dgm:cxn modelId="{A137CE28-1066-4D22-BA57-AEE5B69B7613}" type="presParOf" srcId="{6D0716BD-01E4-4705-9901-29509080B91C}" destId="{12107ED8-4ED2-41D6-8A82-5922471C4AE9}" srcOrd="4" destOrd="0" presId="urn:microsoft.com/office/officeart/2005/8/layout/hierarchy5"/>
    <dgm:cxn modelId="{5F7469AB-C5F4-4E37-8241-9C3A4609D58A}" type="presParOf" srcId="{12107ED8-4ED2-41D6-8A82-5922471C4AE9}" destId="{60713329-D824-427A-8794-92F7B2EA8D89}" srcOrd="0" destOrd="0" presId="urn:microsoft.com/office/officeart/2005/8/layout/hierarchy5"/>
    <dgm:cxn modelId="{C0C0484D-93FA-4031-B4B2-04E4E2349C0C}" type="presParOf" srcId="{6D0716BD-01E4-4705-9901-29509080B91C}" destId="{71EB2DA5-C43D-4A0A-AA86-D2FD74B1EB23}" srcOrd="5" destOrd="0" presId="urn:microsoft.com/office/officeart/2005/8/layout/hierarchy5"/>
    <dgm:cxn modelId="{0E47F8A0-BE2E-4248-94A1-BABE8EEE0943}" type="presParOf" srcId="{71EB2DA5-C43D-4A0A-AA86-D2FD74B1EB23}" destId="{535D2C18-B77B-4B96-9C63-7F4E5AF5D4E3}" srcOrd="0" destOrd="0" presId="urn:microsoft.com/office/officeart/2005/8/layout/hierarchy5"/>
    <dgm:cxn modelId="{70206390-62B3-4DF7-ABE9-DD7F2C52BF08}" type="presParOf" srcId="{71EB2DA5-C43D-4A0A-AA86-D2FD74B1EB23}" destId="{1C6F14E4-8DCE-47E6-A088-AB43165EEACF}" srcOrd="1" destOrd="0" presId="urn:microsoft.com/office/officeart/2005/8/layout/hierarchy5"/>
    <dgm:cxn modelId="{D97EA759-548A-450B-B49C-2966FA95D426}" type="presParOf" srcId="{69F82DB3-59E8-4E74-A4EC-FBC4AFFA7D89}" destId="{7EDDA4BC-F023-483F-99BF-80A36C330C96}" srcOrd="1" destOrd="0" presId="urn:microsoft.com/office/officeart/2005/8/layout/hierarchy5"/>
    <dgm:cxn modelId="{1C8CFB73-5FEE-44B8-86E2-0B2F3B94F694}" type="presParOf" srcId="{7EDDA4BC-F023-483F-99BF-80A36C330C96}" destId="{16A1DFE9-1685-4862-AE48-51E8FA99E6BA}" srcOrd="0" destOrd="0" presId="urn:microsoft.com/office/officeart/2005/8/layout/hierarchy5"/>
    <dgm:cxn modelId="{5BFD104D-1049-49DC-9FAE-6F618F163939}" type="presParOf" srcId="{16A1DFE9-1685-4862-AE48-51E8FA99E6BA}" destId="{E460FB41-6168-4950-A8B5-01C245FD5045}" srcOrd="0" destOrd="0" presId="urn:microsoft.com/office/officeart/2005/8/layout/hierarchy5"/>
    <dgm:cxn modelId="{304BB56C-2216-4B94-B24E-664F3CD74E85}" type="presParOf" srcId="{16A1DFE9-1685-4862-AE48-51E8FA99E6BA}" destId="{AC54AEEB-72AF-4F5F-B859-17BE81BBE427}" srcOrd="1" destOrd="0" presId="urn:microsoft.com/office/officeart/2005/8/layout/hierarchy5"/>
    <dgm:cxn modelId="{A7BC90F9-B127-4C88-9C11-36ACBBDFA713}" type="presParOf" srcId="{7EDDA4BC-F023-483F-99BF-80A36C330C96}" destId="{8FEA0ABC-D9AA-4256-A25B-C290EFFCD014}" srcOrd="1" destOrd="0" presId="urn:microsoft.com/office/officeart/2005/8/layout/hierarchy5"/>
    <dgm:cxn modelId="{6A39DF33-9F99-482F-A8B1-015110A2BF7F}" type="presParOf" srcId="{8FEA0ABC-D9AA-4256-A25B-C290EFFCD014}" destId="{BA2A6206-8B41-45E7-8B05-4AE8E0357E82}" srcOrd="0" destOrd="0" presId="urn:microsoft.com/office/officeart/2005/8/layout/hierarchy5"/>
    <dgm:cxn modelId="{61BB5265-2CAE-4642-9B03-7375FE5304DC}" type="presParOf" srcId="{7EDDA4BC-F023-483F-99BF-80A36C330C96}" destId="{5CA4DDBE-C7DB-4F37-AB7A-569E97E3F87B}" srcOrd="2" destOrd="0" presId="urn:microsoft.com/office/officeart/2005/8/layout/hierarchy5"/>
    <dgm:cxn modelId="{D707667E-51FE-4DD0-8511-ECDF68EA11CD}" type="presParOf" srcId="{5CA4DDBE-C7DB-4F37-AB7A-569E97E3F87B}" destId="{43DE8DE3-F7BC-4D2F-B91F-221C7B818AD3}" srcOrd="0" destOrd="0" presId="urn:microsoft.com/office/officeart/2005/8/layout/hierarchy5"/>
    <dgm:cxn modelId="{160224CC-1EDE-4108-B8A3-2CF63DC1E775}" type="presParOf" srcId="{5CA4DDBE-C7DB-4F37-AB7A-569E97E3F87B}" destId="{34D19DE6-1004-4D93-854B-1AA41129E6E8}" srcOrd="1" destOrd="0" presId="urn:microsoft.com/office/officeart/2005/8/layout/hierarchy5"/>
    <dgm:cxn modelId="{26748DB2-0FF7-459E-B6B3-A1229DD5CD0C}" type="presParOf" srcId="{7EDDA4BC-F023-483F-99BF-80A36C330C96}" destId="{0A8F3C8C-BE69-4C2B-8BC4-975F383A1900}" srcOrd="3" destOrd="0" presId="urn:microsoft.com/office/officeart/2005/8/layout/hierarchy5"/>
    <dgm:cxn modelId="{FC7206A9-2BD6-4141-8D20-FD6156536F23}" type="presParOf" srcId="{0A8F3C8C-BE69-4C2B-8BC4-975F383A1900}" destId="{72B1BDA9-9E0C-4DD5-BC83-CD6C12A8EDDD}" srcOrd="0" destOrd="0" presId="urn:microsoft.com/office/officeart/2005/8/layout/hierarchy5"/>
    <dgm:cxn modelId="{8B79DC48-03A8-4C03-B5AC-112924494C4B}" type="presParOf" srcId="{7EDDA4BC-F023-483F-99BF-80A36C330C96}" destId="{A4205FB4-3648-47BB-82A8-23BE9957AF1F}" srcOrd="4" destOrd="0" presId="urn:microsoft.com/office/officeart/2005/8/layout/hierarchy5"/>
    <dgm:cxn modelId="{D3017E35-F2CC-42EC-ACCA-26112D811345}" type="presParOf" srcId="{A4205FB4-3648-47BB-82A8-23BE9957AF1F}" destId="{DD3CB8AD-2113-4702-A114-EF0E334EFA0E}" srcOrd="0" destOrd="0" presId="urn:microsoft.com/office/officeart/2005/8/layout/hierarchy5"/>
    <dgm:cxn modelId="{5227E229-DD9D-4019-A56B-0E2ED47D4268}" type="presParOf" srcId="{A4205FB4-3648-47BB-82A8-23BE9957AF1F}" destId="{18863D94-A163-4074-A2AC-417881852B72}" srcOrd="1" destOrd="0" presId="urn:microsoft.com/office/officeart/2005/8/layout/hierarchy5"/>
    <dgm:cxn modelId="{BE646701-790F-4845-9C3D-C8DA1BE5DE6A}" type="presParOf" srcId="{7EDDA4BC-F023-483F-99BF-80A36C330C96}" destId="{5FE8B1C8-470B-4107-91D5-524B1B518961}" srcOrd="5" destOrd="0" presId="urn:microsoft.com/office/officeart/2005/8/layout/hierarchy5"/>
    <dgm:cxn modelId="{02850C08-B716-4634-9F80-3C5925929E86}" type="presParOf" srcId="{5FE8B1C8-470B-4107-91D5-524B1B518961}" destId="{1C716AFD-875D-4B95-B75A-39013F039783}" srcOrd="0" destOrd="0" presId="urn:microsoft.com/office/officeart/2005/8/layout/hierarchy5"/>
    <dgm:cxn modelId="{7136F787-F1E9-4F04-A0D0-793B32D2C2FB}" type="presParOf" srcId="{7EDDA4BC-F023-483F-99BF-80A36C330C96}" destId="{A3370EE1-3F3E-4DDA-B398-118D9857D93E}" srcOrd="6" destOrd="0" presId="urn:microsoft.com/office/officeart/2005/8/layout/hierarchy5"/>
    <dgm:cxn modelId="{F892173A-C7BC-4480-BBD2-D86A5E9B1095}" type="presParOf" srcId="{A3370EE1-3F3E-4DDA-B398-118D9857D93E}" destId="{CAD61328-2837-4249-9253-B6CB5426E287}" srcOrd="0" destOrd="0" presId="urn:microsoft.com/office/officeart/2005/8/layout/hierarchy5"/>
    <dgm:cxn modelId="{BF20D119-A4FF-4C25-8D67-D83D5E2B69A9}" type="presParOf" srcId="{A3370EE1-3F3E-4DDA-B398-118D9857D93E}" destId="{C1DA8B87-44DD-4884-A40D-87854476C973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8B7C847-B5C9-44BD-8054-A45FF5C861A0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011D2A84-092C-437F-97C7-BBBE055147B0}">
      <dgm:prSet phldrT="[Text]"/>
      <dgm:spPr/>
      <dgm:t>
        <a:bodyPr/>
        <a:lstStyle/>
        <a:p>
          <a:r>
            <a:rPr lang="sv-SE" dirty="0" smtClean="0"/>
            <a:t>Automatic reinforcers</a:t>
          </a:r>
          <a:endParaRPr lang="nb-NO" dirty="0"/>
        </a:p>
      </dgm:t>
    </dgm:pt>
    <dgm:pt modelId="{A7F9E6E1-CBA8-43D1-A70E-542FABA1EEBD}" type="parTrans" cxnId="{01DF2DC8-AC5B-4C41-BD91-026E1C79255B}">
      <dgm:prSet/>
      <dgm:spPr/>
      <dgm:t>
        <a:bodyPr/>
        <a:lstStyle/>
        <a:p>
          <a:endParaRPr lang="nb-NO"/>
        </a:p>
      </dgm:t>
    </dgm:pt>
    <dgm:pt modelId="{72DA89B6-148A-4C2E-A286-2D01A46C74F3}" type="sibTrans" cxnId="{01DF2DC8-AC5B-4C41-BD91-026E1C79255B}">
      <dgm:prSet/>
      <dgm:spPr/>
      <dgm:t>
        <a:bodyPr/>
        <a:lstStyle/>
        <a:p>
          <a:endParaRPr lang="nb-NO"/>
        </a:p>
      </dgm:t>
    </dgm:pt>
    <dgm:pt modelId="{DD813723-80AC-46CC-8D6D-4F525901A5C5}">
      <dgm:prSet phldrT="[Text]"/>
      <dgm:spPr/>
      <dgm:t>
        <a:bodyPr/>
        <a:lstStyle/>
        <a:p>
          <a:r>
            <a:rPr lang="sv-SE" dirty="0" smtClean="0"/>
            <a:t>Social reinforcers</a:t>
          </a:r>
          <a:endParaRPr lang="nb-NO" dirty="0"/>
        </a:p>
      </dgm:t>
    </dgm:pt>
    <dgm:pt modelId="{8BD11988-AE3B-4A86-8B7C-21EA889A98F6}" type="parTrans" cxnId="{1E0902B3-C14C-406D-96CF-0EF413830808}">
      <dgm:prSet/>
      <dgm:spPr/>
      <dgm:t>
        <a:bodyPr/>
        <a:lstStyle/>
        <a:p>
          <a:endParaRPr lang="nb-NO"/>
        </a:p>
      </dgm:t>
    </dgm:pt>
    <dgm:pt modelId="{11DD144A-6072-4FA6-87CA-493C2500CDC0}" type="sibTrans" cxnId="{1E0902B3-C14C-406D-96CF-0EF413830808}">
      <dgm:prSet/>
      <dgm:spPr/>
      <dgm:t>
        <a:bodyPr/>
        <a:lstStyle/>
        <a:p>
          <a:endParaRPr lang="nb-NO"/>
        </a:p>
      </dgm:t>
    </dgm:pt>
    <dgm:pt modelId="{7ABBED42-58BD-4470-AFDB-6C7F0B382746}" type="pres">
      <dgm:prSet presAssocID="{48B7C847-B5C9-44BD-8054-A45FF5C861A0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nb-NO"/>
        </a:p>
      </dgm:t>
    </dgm:pt>
    <dgm:pt modelId="{C2AD106E-ED49-4FEE-B5B2-C1F93EFA5B9F}" type="pres">
      <dgm:prSet presAssocID="{48B7C847-B5C9-44BD-8054-A45FF5C861A0}" presName="divider" presStyleLbl="fgShp" presStyleIdx="0" presStyleCnt="1"/>
      <dgm:spPr/>
    </dgm:pt>
    <dgm:pt modelId="{642F8D9B-6993-406C-BEF9-FA1F19F237AC}" type="pres">
      <dgm:prSet presAssocID="{011D2A84-092C-437F-97C7-BBBE055147B0}" presName="downArrow" presStyleLbl="node1" presStyleIdx="0" presStyleCnt="2"/>
      <dgm:spPr/>
    </dgm:pt>
    <dgm:pt modelId="{54E53432-550C-4DC9-88FA-EDDF4AE84752}" type="pres">
      <dgm:prSet presAssocID="{011D2A84-092C-437F-97C7-BBBE055147B0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A39D1A63-42B4-493D-B682-625CFCF673BE}" type="pres">
      <dgm:prSet presAssocID="{DD813723-80AC-46CC-8D6D-4F525901A5C5}" presName="upArrow" presStyleLbl="node1" presStyleIdx="1" presStyleCnt="2"/>
      <dgm:spPr/>
    </dgm:pt>
    <dgm:pt modelId="{9F454DFE-7FEB-4055-8227-0FFAF61E6651}" type="pres">
      <dgm:prSet presAssocID="{DD813723-80AC-46CC-8D6D-4F525901A5C5}" presName="upArrow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</dgm:ptLst>
  <dgm:cxnLst>
    <dgm:cxn modelId="{B3FBD5D9-3351-4F24-BA6D-A55A563333EC}" type="presOf" srcId="{011D2A84-092C-437F-97C7-BBBE055147B0}" destId="{54E53432-550C-4DC9-88FA-EDDF4AE84752}" srcOrd="0" destOrd="0" presId="urn:microsoft.com/office/officeart/2005/8/layout/arrow3"/>
    <dgm:cxn modelId="{01DF2DC8-AC5B-4C41-BD91-026E1C79255B}" srcId="{48B7C847-B5C9-44BD-8054-A45FF5C861A0}" destId="{011D2A84-092C-437F-97C7-BBBE055147B0}" srcOrd="0" destOrd="0" parTransId="{A7F9E6E1-CBA8-43D1-A70E-542FABA1EEBD}" sibTransId="{72DA89B6-148A-4C2E-A286-2D01A46C74F3}"/>
    <dgm:cxn modelId="{1E0902B3-C14C-406D-96CF-0EF413830808}" srcId="{48B7C847-B5C9-44BD-8054-A45FF5C861A0}" destId="{DD813723-80AC-46CC-8D6D-4F525901A5C5}" srcOrd="1" destOrd="0" parTransId="{8BD11988-AE3B-4A86-8B7C-21EA889A98F6}" sibTransId="{11DD144A-6072-4FA6-87CA-493C2500CDC0}"/>
    <dgm:cxn modelId="{25F867A5-D5AF-4049-84E3-737ED439E6AB}" type="presOf" srcId="{48B7C847-B5C9-44BD-8054-A45FF5C861A0}" destId="{7ABBED42-58BD-4470-AFDB-6C7F0B382746}" srcOrd="0" destOrd="0" presId="urn:microsoft.com/office/officeart/2005/8/layout/arrow3"/>
    <dgm:cxn modelId="{142EBFE3-66EB-4AC4-A1AE-32080CADB8FC}" type="presOf" srcId="{DD813723-80AC-46CC-8D6D-4F525901A5C5}" destId="{9F454DFE-7FEB-4055-8227-0FFAF61E6651}" srcOrd="0" destOrd="0" presId="urn:microsoft.com/office/officeart/2005/8/layout/arrow3"/>
    <dgm:cxn modelId="{F3E780CB-D692-4334-BA1D-8FD7BA7A50C9}" type="presParOf" srcId="{7ABBED42-58BD-4470-AFDB-6C7F0B382746}" destId="{C2AD106E-ED49-4FEE-B5B2-C1F93EFA5B9F}" srcOrd="0" destOrd="0" presId="urn:microsoft.com/office/officeart/2005/8/layout/arrow3"/>
    <dgm:cxn modelId="{A9C8EFC6-6885-4BEB-9851-65E5A9A9FB0D}" type="presParOf" srcId="{7ABBED42-58BD-4470-AFDB-6C7F0B382746}" destId="{642F8D9B-6993-406C-BEF9-FA1F19F237AC}" srcOrd="1" destOrd="0" presId="urn:microsoft.com/office/officeart/2005/8/layout/arrow3"/>
    <dgm:cxn modelId="{32259B3C-C701-4892-9783-96EEE6D0D1EF}" type="presParOf" srcId="{7ABBED42-58BD-4470-AFDB-6C7F0B382746}" destId="{54E53432-550C-4DC9-88FA-EDDF4AE84752}" srcOrd="2" destOrd="0" presId="urn:microsoft.com/office/officeart/2005/8/layout/arrow3"/>
    <dgm:cxn modelId="{0864E39D-8A07-4AC4-B0AF-ABD1CDF7D33F}" type="presParOf" srcId="{7ABBED42-58BD-4470-AFDB-6C7F0B382746}" destId="{A39D1A63-42B4-493D-B682-625CFCF673BE}" srcOrd="3" destOrd="0" presId="urn:microsoft.com/office/officeart/2005/8/layout/arrow3"/>
    <dgm:cxn modelId="{E7BB33AD-88DB-44B1-BD0A-48A03A2BF276}" type="presParOf" srcId="{7ABBED42-58BD-4470-AFDB-6C7F0B382746}" destId="{9F454DFE-7FEB-4055-8227-0FFAF61E6651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4363256-C827-4880-9A76-F5F375624A58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E8458626-FE25-4276-B7E2-A90295D1970D}">
      <dgm:prSet phldrT="[Text]"/>
      <dgm:spPr/>
      <dgm:t>
        <a:bodyPr/>
        <a:lstStyle/>
        <a:p>
          <a:r>
            <a:rPr lang="nb-NO" dirty="0" err="1" smtClean="0"/>
            <a:t>Autistic</a:t>
          </a:r>
          <a:r>
            <a:rPr lang="nb-NO" dirty="0" smtClean="0"/>
            <a:t> behaviors</a:t>
          </a:r>
          <a:endParaRPr lang="nb-NO" dirty="0"/>
        </a:p>
      </dgm:t>
    </dgm:pt>
    <dgm:pt modelId="{BAEE0D0E-58EB-4BB4-B460-3975D7A1CEAD}" type="parTrans" cxnId="{266EB7B8-E207-4CFF-9AF0-40940D6524DB}">
      <dgm:prSet/>
      <dgm:spPr/>
      <dgm:t>
        <a:bodyPr/>
        <a:lstStyle/>
        <a:p>
          <a:endParaRPr lang="nb-NO"/>
        </a:p>
      </dgm:t>
    </dgm:pt>
    <dgm:pt modelId="{DB33B730-E655-408B-803B-0A8657FFBADD}" type="sibTrans" cxnId="{266EB7B8-E207-4CFF-9AF0-40940D6524DB}">
      <dgm:prSet/>
      <dgm:spPr/>
      <dgm:t>
        <a:bodyPr/>
        <a:lstStyle/>
        <a:p>
          <a:endParaRPr lang="nb-NO"/>
        </a:p>
      </dgm:t>
    </dgm:pt>
    <dgm:pt modelId="{D15BA914-9154-485C-B91F-B705DBDC591D}">
      <dgm:prSet phldrT="[Text]"/>
      <dgm:spPr/>
      <dgm:t>
        <a:bodyPr/>
        <a:lstStyle/>
        <a:p>
          <a:r>
            <a:rPr lang="nb-NO" dirty="0" err="1" smtClean="0"/>
            <a:t>Too</a:t>
          </a:r>
          <a:r>
            <a:rPr lang="nb-NO" dirty="0" smtClean="0"/>
            <a:t> </a:t>
          </a:r>
          <a:r>
            <a:rPr lang="nb-NO" dirty="0" err="1" smtClean="0"/>
            <a:t>weak</a:t>
          </a:r>
          <a:r>
            <a:rPr lang="nb-NO" dirty="0" smtClean="0"/>
            <a:t> </a:t>
          </a:r>
          <a:r>
            <a:rPr lang="nb-NO" dirty="0" err="1" smtClean="0"/>
            <a:t>social</a:t>
          </a:r>
          <a:r>
            <a:rPr lang="nb-NO" dirty="0" smtClean="0"/>
            <a:t> reinforcers</a:t>
          </a:r>
          <a:endParaRPr lang="nb-NO" dirty="0"/>
        </a:p>
      </dgm:t>
    </dgm:pt>
    <dgm:pt modelId="{012763D3-01C3-4DF9-BE8B-22E5B71BA6D6}" type="parTrans" cxnId="{3F4B2BBF-5B0C-4D28-BBDE-4C6966F5FD3D}">
      <dgm:prSet/>
      <dgm:spPr/>
      <dgm:t>
        <a:bodyPr/>
        <a:lstStyle/>
        <a:p>
          <a:endParaRPr lang="nb-NO"/>
        </a:p>
      </dgm:t>
    </dgm:pt>
    <dgm:pt modelId="{4F16583A-AD2B-4E49-BE11-A694BA3DAE40}" type="sibTrans" cxnId="{3F4B2BBF-5B0C-4D28-BBDE-4C6966F5FD3D}">
      <dgm:prSet/>
      <dgm:spPr/>
      <dgm:t>
        <a:bodyPr/>
        <a:lstStyle/>
        <a:p>
          <a:endParaRPr lang="nb-NO"/>
        </a:p>
      </dgm:t>
    </dgm:pt>
    <dgm:pt modelId="{EFBDC821-DFC3-48DB-9EE9-88B88C40E150}">
      <dgm:prSet phldrT="[Text]"/>
      <dgm:spPr/>
      <dgm:t>
        <a:bodyPr/>
        <a:lstStyle/>
        <a:p>
          <a:r>
            <a:rPr lang="nb-NO" dirty="0" err="1" smtClean="0"/>
            <a:t>Too</a:t>
          </a:r>
          <a:r>
            <a:rPr lang="nb-NO" dirty="0" smtClean="0"/>
            <a:t> </a:t>
          </a:r>
          <a:r>
            <a:rPr lang="nb-NO" dirty="0" err="1" smtClean="0"/>
            <a:t>strong</a:t>
          </a:r>
          <a:r>
            <a:rPr lang="nb-NO" dirty="0" smtClean="0"/>
            <a:t> </a:t>
          </a:r>
          <a:r>
            <a:rPr lang="nb-NO" dirty="0" err="1" smtClean="0"/>
            <a:t>automatic</a:t>
          </a:r>
          <a:r>
            <a:rPr lang="nb-NO" dirty="0" smtClean="0"/>
            <a:t> reinforcers</a:t>
          </a:r>
          <a:endParaRPr lang="nb-NO" dirty="0"/>
        </a:p>
      </dgm:t>
    </dgm:pt>
    <dgm:pt modelId="{42A225B2-CD97-48A9-98C7-BAE2419D3679}" type="parTrans" cxnId="{99709443-EDAF-4818-A2EB-2C83621A07BD}">
      <dgm:prSet/>
      <dgm:spPr/>
      <dgm:t>
        <a:bodyPr/>
        <a:lstStyle/>
        <a:p>
          <a:endParaRPr lang="nb-NO"/>
        </a:p>
      </dgm:t>
    </dgm:pt>
    <dgm:pt modelId="{5D6A75DD-256A-49EA-86C7-91B5D7B1788D}" type="sibTrans" cxnId="{99709443-EDAF-4818-A2EB-2C83621A07BD}">
      <dgm:prSet/>
      <dgm:spPr/>
      <dgm:t>
        <a:bodyPr/>
        <a:lstStyle/>
        <a:p>
          <a:endParaRPr lang="nb-NO"/>
        </a:p>
      </dgm:t>
    </dgm:pt>
    <dgm:pt modelId="{B5DB7D21-F918-4CD4-A791-53A25C3BEF45}">
      <dgm:prSet phldrT="[Text]"/>
      <dgm:spPr/>
      <dgm:t>
        <a:bodyPr/>
        <a:lstStyle/>
        <a:p>
          <a:r>
            <a:rPr lang="nb-NO" dirty="0" err="1" smtClean="0"/>
            <a:t>Too</a:t>
          </a:r>
          <a:r>
            <a:rPr lang="nb-NO" dirty="0" smtClean="0"/>
            <a:t> </a:t>
          </a:r>
          <a:r>
            <a:rPr lang="nb-NO" dirty="0" err="1" smtClean="0"/>
            <a:t>weak</a:t>
          </a:r>
          <a:r>
            <a:rPr lang="nb-NO" dirty="0" smtClean="0"/>
            <a:t> </a:t>
          </a:r>
          <a:r>
            <a:rPr lang="nb-NO" dirty="0" err="1" smtClean="0"/>
            <a:t>primary</a:t>
          </a:r>
          <a:r>
            <a:rPr lang="nb-NO" dirty="0" smtClean="0"/>
            <a:t> </a:t>
          </a:r>
          <a:r>
            <a:rPr lang="nb-NO" dirty="0" err="1" smtClean="0"/>
            <a:t>social</a:t>
          </a:r>
          <a:r>
            <a:rPr lang="nb-NO" dirty="0" smtClean="0"/>
            <a:t> reinforcers</a:t>
          </a:r>
          <a:endParaRPr lang="nb-NO" dirty="0"/>
        </a:p>
      </dgm:t>
    </dgm:pt>
    <dgm:pt modelId="{DAE161AC-7B85-410F-953C-8CB75888924E}" type="parTrans" cxnId="{C85E4A22-7524-4EA7-A4AC-4762CAB10FE3}">
      <dgm:prSet/>
      <dgm:spPr/>
      <dgm:t>
        <a:bodyPr/>
        <a:lstStyle/>
        <a:p>
          <a:endParaRPr lang="nb-NO"/>
        </a:p>
      </dgm:t>
    </dgm:pt>
    <dgm:pt modelId="{00E685E6-84AB-4BD4-B14F-880FCDFA8279}" type="sibTrans" cxnId="{C85E4A22-7524-4EA7-A4AC-4762CAB10FE3}">
      <dgm:prSet/>
      <dgm:spPr/>
      <dgm:t>
        <a:bodyPr/>
        <a:lstStyle/>
        <a:p>
          <a:endParaRPr lang="nb-NO"/>
        </a:p>
      </dgm:t>
    </dgm:pt>
    <dgm:pt modelId="{77DD4F51-5583-4F0B-A049-A8BD2C2DBEE0}" type="pres">
      <dgm:prSet presAssocID="{74363256-C827-4880-9A76-F5F375624A58}" presName="diagram" presStyleCnt="0">
        <dgm:presLayoutVars>
          <dgm:chPref val="1"/>
          <dgm:dir val="rev"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nb-NO"/>
        </a:p>
      </dgm:t>
    </dgm:pt>
    <dgm:pt modelId="{F7E08A7C-7FB9-443F-91A6-F2080B027167}" type="pres">
      <dgm:prSet presAssocID="{E8458626-FE25-4276-B7E2-A90295D1970D}" presName="root1" presStyleCnt="0"/>
      <dgm:spPr/>
    </dgm:pt>
    <dgm:pt modelId="{D1E1737B-D2E6-4F81-81EC-759ED0EA1B5B}" type="pres">
      <dgm:prSet presAssocID="{E8458626-FE25-4276-B7E2-A90295D1970D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628BA688-8978-4D2A-9182-AE7D3F7FA3EC}" type="pres">
      <dgm:prSet presAssocID="{E8458626-FE25-4276-B7E2-A90295D1970D}" presName="level2hierChild" presStyleCnt="0"/>
      <dgm:spPr/>
    </dgm:pt>
    <dgm:pt modelId="{B1FC015C-D4A3-45CF-BD28-30828BDDCDDC}" type="pres">
      <dgm:prSet presAssocID="{012763D3-01C3-4DF9-BE8B-22E5B71BA6D6}" presName="conn2-1" presStyleLbl="parChTrans1D2" presStyleIdx="0" presStyleCnt="1"/>
      <dgm:spPr/>
      <dgm:t>
        <a:bodyPr/>
        <a:lstStyle/>
        <a:p>
          <a:endParaRPr lang="nb-NO"/>
        </a:p>
      </dgm:t>
    </dgm:pt>
    <dgm:pt modelId="{9D80C6B0-5D20-4AE9-BACF-E80DB138B8F9}" type="pres">
      <dgm:prSet presAssocID="{012763D3-01C3-4DF9-BE8B-22E5B71BA6D6}" presName="connTx" presStyleLbl="parChTrans1D2" presStyleIdx="0" presStyleCnt="1"/>
      <dgm:spPr/>
      <dgm:t>
        <a:bodyPr/>
        <a:lstStyle/>
        <a:p>
          <a:endParaRPr lang="nb-NO"/>
        </a:p>
      </dgm:t>
    </dgm:pt>
    <dgm:pt modelId="{F57F81E3-D994-4584-B827-636EEEF32411}" type="pres">
      <dgm:prSet presAssocID="{D15BA914-9154-485C-B91F-B705DBDC591D}" presName="root2" presStyleCnt="0"/>
      <dgm:spPr/>
    </dgm:pt>
    <dgm:pt modelId="{E7A3F195-8225-473F-9FEC-E6FA2F3B32F7}" type="pres">
      <dgm:prSet presAssocID="{D15BA914-9154-485C-B91F-B705DBDC591D}" presName="LevelTwoTextNode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2DABF0AD-77E2-4336-8D1A-72F39096C669}" type="pres">
      <dgm:prSet presAssocID="{D15BA914-9154-485C-B91F-B705DBDC591D}" presName="level3hierChild" presStyleCnt="0"/>
      <dgm:spPr/>
    </dgm:pt>
    <dgm:pt modelId="{AE13AED5-8195-494D-94BB-99ED41BA9B9C}" type="pres">
      <dgm:prSet presAssocID="{42A225B2-CD97-48A9-98C7-BAE2419D3679}" presName="conn2-1" presStyleLbl="parChTrans1D3" presStyleIdx="0" presStyleCnt="2"/>
      <dgm:spPr/>
      <dgm:t>
        <a:bodyPr/>
        <a:lstStyle/>
        <a:p>
          <a:endParaRPr lang="nb-NO"/>
        </a:p>
      </dgm:t>
    </dgm:pt>
    <dgm:pt modelId="{170EE067-9CEE-493A-B850-A741982B2AAA}" type="pres">
      <dgm:prSet presAssocID="{42A225B2-CD97-48A9-98C7-BAE2419D3679}" presName="connTx" presStyleLbl="parChTrans1D3" presStyleIdx="0" presStyleCnt="2"/>
      <dgm:spPr/>
      <dgm:t>
        <a:bodyPr/>
        <a:lstStyle/>
        <a:p>
          <a:endParaRPr lang="nb-NO"/>
        </a:p>
      </dgm:t>
    </dgm:pt>
    <dgm:pt modelId="{5225EB8F-55F7-4C56-9087-62DF761A8877}" type="pres">
      <dgm:prSet presAssocID="{EFBDC821-DFC3-48DB-9EE9-88B88C40E150}" presName="root2" presStyleCnt="0"/>
      <dgm:spPr/>
    </dgm:pt>
    <dgm:pt modelId="{3F3F3E04-27E4-490E-AE37-4833BC709B1E}" type="pres">
      <dgm:prSet presAssocID="{EFBDC821-DFC3-48DB-9EE9-88B88C40E150}" presName="LevelTwoTextNod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C8B8EB2C-1256-4E53-8E93-792054B54C1E}" type="pres">
      <dgm:prSet presAssocID="{EFBDC821-DFC3-48DB-9EE9-88B88C40E150}" presName="level3hierChild" presStyleCnt="0"/>
      <dgm:spPr/>
    </dgm:pt>
    <dgm:pt modelId="{A749DED0-47FF-44D9-836C-5ECFD28D4360}" type="pres">
      <dgm:prSet presAssocID="{DAE161AC-7B85-410F-953C-8CB75888924E}" presName="conn2-1" presStyleLbl="parChTrans1D3" presStyleIdx="1" presStyleCnt="2"/>
      <dgm:spPr/>
      <dgm:t>
        <a:bodyPr/>
        <a:lstStyle/>
        <a:p>
          <a:endParaRPr lang="nb-NO"/>
        </a:p>
      </dgm:t>
    </dgm:pt>
    <dgm:pt modelId="{D380BF1B-974E-4194-9B7D-4796A76044B6}" type="pres">
      <dgm:prSet presAssocID="{DAE161AC-7B85-410F-953C-8CB75888924E}" presName="connTx" presStyleLbl="parChTrans1D3" presStyleIdx="1" presStyleCnt="2"/>
      <dgm:spPr/>
      <dgm:t>
        <a:bodyPr/>
        <a:lstStyle/>
        <a:p>
          <a:endParaRPr lang="nb-NO"/>
        </a:p>
      </dgm:t>
    </dgm:pt>
    <dgm:pt modelId="{EA5B0C4D-16BC-4CAB-8C88-B35FCE0486C7}" type="pres">
      <dgm:prSet presAssocID="{B5DB7D21-F918-4CD4-A791-53A25C3BEF45}" presName="root2" presStyleCnt="0"/>
      <dgm:spPr/>
    </dgm:pt>
    <dgm:pt modelId="{6F1E11FC-D0D2-4A9D-9067-D04B5E7468C4}" type="pres">
      <dgm:prSet presAssocID="{B5DB7D21-F918-4CD4-A791-53A25C3BEF45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3F972072-6849-402F-8913-974DCA80CCF9}" type="pres">
      <dgm:prSet presAssocID="{B5DB7D21-F918-4CD4-A791-53A25C3BEF45}" presName="level3hierChild" presStyleCnt="0"/>
      <dgm:spPr/>
    </dgm:pt>
  </dgm:ptLst>
  <dgm:cxnLst>
    <dgm:cxn modelId="{7E1CCC32-66A2-4D08-886D-029CFC7BB065}" type="presOf" srcId="{DAE161AC-7B85-410F-953C-8CB75888924E}" destId="{A749DED0-47FF-44D9-836C-5ECFD28D4360}" srcOrd="0" destOrd="0" presId="urn:microsoft.com/office/officeart/2005/8/layout/hierarchy2"/>
    <dgm:cxn modelId="{14257D99-5A0C-4221-B441-948A30C265A9}" type="presOf" srcId="{E8458626-FE25-4276-B7E2-A90295D1970D}" destId="{D1E1737B-D2E6-4F81-81EC-759ED0EA1B5B}" srcOrd="0" destOrd="0" presId="urn:microsoft.com/office/officeart/2005/8/layout/hierarchy2"/>
    <dgm:cxn modelId="{16E1189D-B70B-40B9-807C-FCA59484475B}" type="presOf" srcId="{B5DB7D21-F918-4CD4-A791-53A25C3BEF45}" destId="{6F1E11FC-D0D2-4A9D-9067-D04B5E7468C4}" srcOrd="0" destOrd="0" presId="urn:microsoft.com/office/officeart/2005/8/layout/hierarchy2"/>
    <dgm:cxn modelId="{4416D5D8-3B62-43A8-8426-B3B610FFCA1F}" type="presOf" srcId="{012763D3-01C3-4DF9-BE8B-22E5B71BA6D6}" destId="{B1FC015C-D4A3-45CF-BD28-30828BDDCDDC}" srcOrd="0" destOrd="0" presId="urn:microsoft.com/office/officeart/2005/8/layout/hierarchy2"/>
    <dgm:cxn modelId="{6C267131-4AEF-49C6-83FF-EA313128DDA3}" type="presOf" srcId="{D15BA914-9154-485C-B91F-B705DBDC591D}" destId="{E7A3F195-8225-473F-9FEC-E6FA2F3B32F7}" srcOrd="0" destOrd="0" presId="urn:microsoft.com/office/officeart/2005/8/layout/hierarchy2"/>
    <dgm:cxn modelId="{3F4B2BBF-5B0C-4D28-BBDE-4C6966F5FD3D}" srcId="{E8458626-FE25-4276-B7E2-A90295D1970D}" destId="{D15BA914-9154-485C-B91F-B705DBDC591D}" srcOrd="0" destOrd="0" parTransId="{012763D3-01C3-4DF9-BE8B-22E5B71BA6D6}" sibTransId="{4F16583A-AD2B-4E49-BE11-A694BA3DAE40}"/>
    <dgm:cxn modelId="{27B2670F-A18E-44D7-BEB8-9B97F72C494E}" type="presOf" srcId="{42A225B2-CD97-48A9-98C7-BAE2419D3679}" destId="{AE13AED5-8195-494D-94BB-99ED41BA9B9C}" srcOrd="0" destOrd="0" presId="urn:microsoft.com/office/officeart/2005/8/layout/hierarchy2"/>
    <dgm:cxn modelId="{3B36ED23-79B9-4281-A1FB-688CD83744AA}" type="presOf" srcId="{42A225B2-CD97-48A9-98C7-BAE2419D3679}" destId="{170EE067-9CEE-493A-B850-A741982B2AAA}" srcOrd="1" destOrd="0" presId="urn:microsoft.com/office/officeart/2005/8/layout/hierarchy2"/>
    <dgm:cxn modelId="{DC5FF5CF-32AD-4D0E-8C2A-94B8298E7818}" type="presOf" srcId="{012763D3-01C3-4DF9-BE8B-22E5B71BA6D6}" destId="{9D80C6B0-5D20-4AE9-BACF-E80DB138B8F9}" srcOrd="1" destOrd="0" presId="urn:microsoft.com/office/officeart/2005/8/layout/hierarchy2"/>
    <dgm:cxn modelId="{8AF02FD1-0F55-453D-AF0E-9B4741534064}" type="presOf" srcId="{74363256-C827-4880-9A76-F5F375624A58}" destId="{77DD4F51-5583-4F0B-A049-A8BD2C2DBEE0}" srcOrd="0" destOrd="0" presId="urn:microsoft.com/office/officeart/2005/8/layout/hierarchy2"/>
    <dgm:cxn modelId="{14305318-20F4-48EE-8F83-74A13A0DD698}" type="presOf" srcId="{EFBDC821-DFC3-48DB-9EE9-88B88C40E150}" destId="{3F3F3E04-27E4-490E-AE37-4833BC709B1E}" srcOrd="0" destOrd="0" presId="urn:microsoft.com/office/officeart/2005/8/layout/hierarchy2"/>
    <dgm:cxn modelId="{75924B8E-C849-4AD9-802E-D7B16F059B02}" type="presOf" srcId="{DAE161AC-7B85-410F-953C-8CB75888924E}" destId="{D380BF1B-974E-4194-9B7D-4796A76044B6}" srcOrd="1" destOrd="0" presId="urn:microsoft.com/office/officeart/2005/8/layout/hierarchy2"/>
    <dgm:cxn modelId="{C85E4A22-7524-4EA7-A4AC-4762CAB10FE3}" srcId="{D15BA914-9154-485C-B91F-B705DBDC591D}" destId="{B5DB7D21-F918-4CD4-A791-53A25C3BEF45}" srcOrd="1" destOrd="0" parTransId="{DAE161AC-7B85-410F-953C-8CB75888924E}" sibTransId="{00E685E6-84AB-4BD4-B14F-880FCDFA8279}"/>
    <dgm:cxn modelId="{266EB7B8-E207-4CFF-9AF0-40940D6524DB}" srcId="{74363256-C827-4880-9A76-F5F375624A58}" destId="{E8458626-FE25-4276-B7E2-A90295D1970D}" srcOrd="0" destOrd="0" parTransId="{BAEE0D0E-58EB-4BB4-B460-3975D7A1CEAD}" sibTransId="{DB33B730-E655-408B-803B-0A8657FFBADD}"/>
    <dgm:cxn modelId="{99709443-EDAF-4818-A2EB-2C83621A07BD}" srcId="{D15BA914-9154-485C-B91F-B705DBDC591D}" destId="{EFBDC821-DFC3-48DB-9EE9-88B88C40E150}" srcOrd="0" destOrd="0" parTransId="{42A225B2-CD97-48A9-98C7-BAE2419D3679}" sibTransId="{5D6A75DD-256A-49EA-86C7-91B5D7B1788D}"/>
    <dgm:cxn modelId="{4E8DAEDF-224A-4C0A-9B26-8EA0D87E8E06}" type="presParOf" srcId="{77DD4F51-5583-4F0B-A049-A8BD2C2DBEE0}" destId="{F7E08A7C-7FB9-443F-91A6-F2080B027167}" srcOrd="0" destOrd="0" presId="urn:microsoft.com/office/officeart/2005/8/layout/hierarchy2"/>
    <dgm:cxn modelId="{EB07E88F-FD9E-44E2-A10F-CD3B024A046E}" type="presParOf" srcId="{F7E08A7C-7FB9-443F-91A6-F2080B027167}" destId="{D1E1737B-D2E6-4F81-81EC-759ED0EA1B5B}" srcOrd="0" destOrd="0" presId="urn:microsoft.com/office/officeart/2005/8/layout/hierarchy2"/>
    <dgm:cxn modelId="{F46D1371-4F09-410B-ADA9-71279D171DD3}" type="presParOf" srcId="{F7E08A7C-7FB9-443F-91A6-F2080B027167}" destId="{628BA688-8978-4D2A-9182-AE7D3F7FA3EC}" srcOrd="1" destOrd="0" presId="urn:microsoft.com/office/officeart/2005/8/layout/hierarchy2"/>
    <dgm:cxn modelId="{2C2E1621-F65D-46E8-81B0-343EE16B61B2}" type="presParOf" srcId="{628BA688-8978-4D2A-9182-AE7D3F7FA3EC}" destId="{B1FC015C-D4A3-45CF-BD28-30828BDDCDDC}" srcOrd="0" destOrd="0" presId="urn:microsoft.com/office/officeart/2005/8/layout/hierarchy2"/>
    <dgm:cxn modelId="{96D11BCC-8D35-4289-9A8A-1C2B1A039F72}" type="presParOf" srcId="{B1FC015C-D4A3-45CF-BD28-30828BDDCDDC}" destId="{9D80C6B0-5D20-4AE9-BACF-E80DB138B8F9}" srcOrd="0" destOrd="0" presId="urn:microsoft.com/office/officeart/2005/8/layout/hierarchy2"/>
    <dgm:cxn modelId="{C8CD60DC-3084-4EC4-A73C-C1985996EAC1}" type="presParOf" srcId="{628BA688-8978-4D2A-9182-AE7D3F7FA3EC}" destId="{F57F81E3-D994-4584-B827-636EEEF32411}" srcOrd="1" destOrd="0" presId="urn:microsoft.com/office/officeart/2005/8/layout/hierarchy2"/>
    <dgm:cxn modelId="{4530978A-2EC5-4FBF-8033-5FDD6526CBE1}" type="presParOf" srcId="{F57F81E3-D994-4584-B827-636EEEF32411}" destId="{E7A3F195-8225-473F-9FEC-E6FA2F3B32F7}" srcOrd="0" destOrd="0" presId="urn:microsoft.com/office/officeart/2005/8/layout/hierarchy2"/>
    <dgm:cxn modelId="{E59B2238-D9B2-4491-8615-7E9248FAADF7}" type="presParOf" srcId="{F57F81E3-D994-4584-B827-636EEEF32411}" destId="{2DABF0AD-77E2-4336-8D1A-72F39096C669}" srcOrd="1" destOrd="0" presId="urn:microsoft.com/office/officeart/2005/8/layout/hierarchy2"/>
    <dgm:cxn modelId="{38C3A3B4-870D-4E84-9F3E-E56CDDEC1DCD}" type="presParOf" srcId="{2DABF0AD-77E2-4336-8D1A-72F39096C669}" destId="{AE13AED5-8195-494D-94BB-99ED41BA9B9C}" srcOrd="0" destOrd="0" presId="urn:microsoft.com/office/officeart/2005/8/layout/hierarchy2"/>
    <dgm:cxn modelId="{30FDEB1F-0879-4112-A6B2-0CC28C1287FF}" type="presParOf" srcId="{AE13AED5-8195-494D-94BB-99ED41BA9B9C}" destId="{170EE067-9CEE-493A-B850-A741982B2AAA}" srcOrd="0" destOrd="0" presId="urn:microsoft.com/office/officeart/2005/8/layout/hierarchy2"/>
    <dgm:cxn modelId="{9C51FD66-A32E-463E-84D5-BD8A581741C4}" type="presParOf" srcId="{2DABF0AD-77E2-4336-8D1A-72F39096C669}" destId="{5225EB8F-55F7-4C56-9087-62DF761A8877}" srcOrd="1" destOrd="0" presId="urn:microsoft.com/office/officeart/2005/8/layout/hierarchy2"/>
    <dgm:cxn modelId="{A5599369-EFD1-4CB9-BA2C-F0054DEE72AA}" type="presParOf" srcId="{5225EB8F-55F7-4C56-9087-62DF761A8877}" destId="{3F3F3E04-27E4-490E-AE37-4833BC709B1E}" srcOrd="0" destOrd="0" presId="urn:microsoft.com/office/officeart/2005/8/layout/hierarchy2"/>
    <dgm:cxn modelId="{FCA66756-6302-4FD4-AA35-B9535DB555B6}" type="presParOf" srcId="{5225EB8F-55F7-4C56-9087-62DF761A8877}" destId="{C8B8EB2C-1256-4E53-8E93-792054B54C1E}" srcOrd="1" destOrd="0" presId="urn:microsoft.com/office/officeart/2005/8/layout/hierarchy2"/>
    <dgm:cxn modelId="{DBAE038E-C2A9-4302-8287-4E1F12B6BBBC}" type="presParOf" srcId="{2DABF0AD-77E2-4336-8D1A-72F39096C669}" destId="{A749DED0-47FF-44D9-836C-5ECFD28D4360}" srcOrd="2" destOrd="0" presId="urn:microsoft.com/office/officeart/2005/8/layout/hierarchy2"/>
    <dgm:cxn modelId="{6607236D-7C04-40F8-B0FF-3486DB505E01}" type="presParOf" srcId="{A749DED0-47FF-44D9-836C-5ECFD28D4360}" destId="{D380BF1B-974E-4194-9B7D-4796A76044B6}" srcOrd="0" destOrd="0" presId="urn:microsoft.com/office/officeart/2005/8/layout/hierarchy2"/>
    <dgm:cxn modelId="{3F341861-E1AD-445B-8AC0-C9D49ADF8AD2}" type="presParOf" srcId="{2DABF0AD-77E2-4336-8D1A-72F39096C669}" destId="{EA5B0C4D-16BC-4CAB-8C88-B35FCE0486C7}" srcOrd="3" destOrd="0" presId="urn:microsoft.com/office/officeart/2005/8/layout/hierarchy2"/>
    <dgm:cxn modelId="{4F200B3A-3822-40A5-8038-DF54F2C8B0FD}" type="presParOf" srcId="{EA5B0C4D-16BC-4CAB-8C88-B35FCE0486C7}" destId="{6F1E11FC-D0D2-4A9D-9067-D04B5E7468C4}" srcOrd="0" destOrd="0" presId="urn:microsoft.com/office/officeart/2005/8/layout/hierarchy2"/>
    <dgm:cxn modelId="{F72967E2-FD85-4D35-A9F2-C27C99BEBF88}" type="presParOf" srcId="{EA5B0C4D-16BC-4CAB-8C88-B35FCE0486C7}" destId="{3F972072-6849-402F-8913-974DCA80CCF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AD106E-ED49-4FEE-B5B2-C1F93EFA5B9F}">
      <dsp:nvSpPr>
        <dsp:cNvPr id="0" name=""/>
        <dsp:cNvSpPr/>
      </dsp:nvSpPr>
      <dsp:spPr>
        <a:xfrm rot="21300000">
          <a:off x="7576" y="538423"/>
          <a:ext cx="2453833" cy="281000"/>
        </a:xfrm>
        <a:prstGeom prst="mathMin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2F8D9B-6993-406C-BEF9-FA1F19F237AC}">
      <dsp:nvSpPr>
        <dsp:cNvPr id="0" name=""/>
        <dsp:cNvSpPr/>
      </dsp:nvSpPr>
      <dsp:spPr>
        <a:xfrm>
          <a:off x="296278" y="67892"/>
          <a:ext cx="740696" cy="543139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E53432-550C-4DC9-88FA-EDDF4AE84752}">
      <dsp:nvSpPr>
        <dsp:cNvPr id="0" name=""/>
        <dsp:cNvSpPr/>
      </dsp:nvSpPr>
      <dsp:spPr>
        <a:xfrm>
          <a:off x="1308563" y="0"/>
          <a:ext cx="790075" cy="570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100" kern="1200" dirty="0" smtClean="0"/>
            <a:t>Automatic reinforcers</a:t>
          </a:r>
          <a:endParaRPr lang="nb-NO" sz="1100" kern="1200" dirty="0"/>
        </a:p>
      </dsp:txBody>
      <dsp:txXfrm>
        <a:off x="1308563" y="0"/>
        <a:ext cx="790075" cy="570296"/>
      </dsp:txXfrm>
    </dsp:sp>
    <dsp:sp modelId="{A39D1A63-42B4-493D-B682-625CFCF673BE}">
      <dsp:nvSpPr>
        <dsp:cNvPr id="0" name=""/>
        <dsp:cNvSpPr/>
      </dsp:nvSpPr>
      <dsp:spPr>
        <a:xfrm>
          <a:off x="1432012" y="746816"/>
          <a:ext cx="740696" cy="543139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454DFE-7FEB-4055-8227-0FFAF61E6651}">
      <dsp:nvSpPr>
        <dsp:cNvPr id="0" name=""/>
        <dsp:cNvSpPr/>
      </dsp:nvSpPr>
      <dsp:spPr>
        <a:xfrm>
          <a:off x="370348" y="787551"/>
          <a:ext cx="790075" cy="570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100" kern="1200" dirty="0" smtClean="0"/>
            <a:t>Social reinforcers</a:t>
          </a:r>
          <a:endParaRPr lang="nb-NO" sz="1100" kern="1200" dirty="0"/>
        </a:p>
      </dsp:txBody>
      <dsp:txXfrm>
        <a:off x="370348" y="787551"/>
        <a:ext cx="790075" cy="5702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D61328-2837-4249-9253-B6CB5426E287}">
      <dsp:nvSpPr>
        <dsp:cNvPr id="0" name=""/>
        <dsp:cNvSpPr/>
      </dsp:nvSpPr>
      <dsp:spPr>
        <a:xfrm>
          <a:off x="6395461" y="0"/>
          <a:ext cx="1824528" cy="45259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600" kern="1200" dirty="0" smtClean="0"/>
            <a:t>Emanating behavior</a:t>
          </a:r>
          <a:endParaRPr lang="nb-NO" sz="2600" kern="1200" dirty="0"/>
        </a:p>
      </dsp:txBody>
      <dsp:txXfrm>
        <a:off x="6395461" y="0"/>
        <a:ext cx="1824528" cy="1357788"/>
      </dsp:txXfrm>
    </dsp:sp>
    <dsp:sp modelId="{DD3CB8AD-2113-4702-A114-EF0E334EFA0E}">
      <dsp:nvSpPr>
        <dsp:cNvPr id="0" name=""/>
        <dsp:cNvSpPr/>
      </dsp:nvSpPr>
      <dsp:spPr>
        <a:xfrm>
          <a:off x="4258816" y="0"/>
          <a:ext cx="1824528" cy="45259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600" kern="1200" dirty="0" smtClean="0"/>
            <a:t>Core symptom</a:t>
          </a:r>
          <a:endParaRPr lang="nb-NO" sz="2600" kern="1200" dirty="0"/>
        </a:p>
      </dsp:txBody>
      <dsp:txXfrm>
        <a:off x="4258816" y="0"/>
        <a:ext cx="1824528" cy="1357788"/>
      </dsp:txXfrm>
    </dsp:sp>
    <dsp:sp modelId="{43DE8DE3-F7BC-4D2F-B91F-221C7B818AD3}">
      <dsp:nvSpPr>
        <dsp:cNvPr id="0" name=""/>
        <dsp:cNvSpPr/>
      </dsp:nvSpPr>
      <dsp:spPr>
        <a:xfrm>
          <a:off x="2138227" y="0"/>
          <a:ext cx="1824528" cy="45259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b-NO" sz="2600" kern="1200" dirty="0"/>
        </a:p>
      </dsp:txBody>
      <dsp:txXfrm>
        <a:off x="2138227" y="0"/>
        <a:ext cx="1824528" cy="1357788"/>
      </dsp:txXfrm>
    </dsp:sp>
    <dsp:sp modelId="{E460FB41-6168-4950-A8B5-01C245FD5045}">
      <dsp:nvSpPr>
        <dsp:cNvPr id="0" name=""/>
        <dsp:cNvSpPr/>
      </dsp:nvSpPr>
      <dsp:spPr>
        <a:xfrm>
          <a:off x="9610" y="0"/>
          <a:ext cx="1824528" cy="45259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600" kern="1200" dirty="0" smtClean="0"/>
            <a:t>Primary cause</a:t>
          </a:r>
          <a:endParaRPr lang="nb-NO" sz="2600" kern="1200" dirty="0"/>
        </a:p>
      </dsp:txBody>
      <dsp:txXfrm>
        <a:off x="9610" y="0"/>
        <a:ext cx="1824528" cy="1357788"/>
      </dsp:txXfrm>
    </dsp:sp>
    <dsp:sp modelId="{43D2DDAC-4A9E-46D5-8B7C-CC6858A924CA}">
      <dsp:nvSpPr>
        <dsp:cNvPr id="0" name=""/>
        <dsp:cNvSpPr/>
      </dsp:nvSpPr>
      <dsp:spPr>
        <a:xfrm>
          <a:off x="161654" y="2471246"/>
          <a:ext cx="1520440" cy="7602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600" kern="1200" dirty="0" smtClean="0"/>
            <a:t>Specific neurological lesion</a:t>
          </a:r>
          <a:endParaRPr lang="nb-NO" sz="1600" kern="1200" dirty="0"/>
        </a:p>
      </dsp:txBody>
      <dsp:txXfrm>
        <a:off x="183920" y="2493512"/>
        <a:ext cx="1475908" cy="715688"/>
      </dsp:txXfrm>
    </dsp:sp>
    <dsp:sp modelId="{E9ACE0E2-FB10-42A9-A1AA-8FA5E1B2211A}">
      <dsp:nvSpPr>
        <dsp:cNvPr id="0" name=""/>
        <dsp:cNvSpPr/>
      </dsp:nvSpPr>
      <dsp:spPr>
        <a:xfrm>
          <a:off x="1682094" y="2836239"/>
          <a:ext cx="608176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608176" y="151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b-NO" sz="500" kern="1200"/>
        </a:p>
      </dsp:txBody>
      <dsp:txXfrm>
        <a:off x="1970978" y="2836152"/>
        <a:ext cx="30408" cy="30408"/>
      </dsp:txXfrm>
    </dsp:sp>
    <dsp:sp modelId="{290C3A49-5D12-4446-BE97-2AAD47EFC97F}">
      <dsp:nvSpPr>
        <dsp:cNvPr id="0" name=""/>
        <dsp:cNvSpPr/>
      </dsp:nvSpPr>
      <dsp:spPr>
        <a:xfrm>
          <a:off x="2290271" y="2471246"/>
          <a:ext cx="1520440" cy="7602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600" kern="1200" dirty="0" smtClean="0"/>
            <a:t>Damaged theory of mind module</a:t>
          </a:r>
          <a:endParaRPr lang="nb-NO" sz="1600" kern="1200" dirty="0"/>
        </a:p>
      </dsp:txBody>
      <dsp:txXfrm>
        <a:off x="2312537" y="2493512"/>
        <a:ext cx="1475908" cy="715688"/>
      </dsp:txXfrm>
    </dsp:sp>
    <dsp:sp modelId="{42FC8D24-DE7E-44F8-8640-D1D122352ED4}">
      <dsp:nvSpPr>
        <dsp:cNvPr id="0" name=""/>
        <dsp:cNvSpPr/>
      </dsp:nvSpPr>
      <dsp:spPr>
        <a:xfrm rot="20479282">
          <a:off x="3734198" y="2370999"/>
          <a:ext cx="2905390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2905390" y="1511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b-NO" sz="1000" kern="1200"/>
        </a:p>
      </dsp:txBody>
      <dsp:txXfrm>
        <a:off x="5114258" y="2313482"/>
        <a:ext cx="145269" cy="145269"/>
      </dsp:txXfrm>
    </dsp:sp>
    <dsp:sp modelId="{4955010C-B291-41A2-BC2E-4437C5A21510}">
      <dsp:nvSpPr>
        <dsp:cNvPr id="0" name=""/>
        <dsp:cNvSpPr/>
      </dsp:nvSpPr>
      <dsp:spPr>
        <a:xfrm>
          <a:off x="6563074" y="1540767"/>
          <a:ext cx="1520440" cy="7602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600" kern="1200" dirty="0" smtClean="0"/>
            <a:t>Stereotypic behaviors</a:t>
          </a:r>
          <a:endParaRPr lang="nb-NO" sz="1600" kern="1200" dirty="0"/>
        </a:p>
      </dsp:txBody>
      <dsp:txXfrm>
        <a:off x="6585340" y="1563033"/>
        <a:ext cx="1475908" cy="715688"/>
      </dsp:txXfrm>
    </dsp:sp>
    <dsp:sp modelId="{86D914D4-EA89-49CE-9B2D-28B5378C8081}">
      <dsp:nvSpPr>
        <dsp:cNvPr id="0" name=""/>
        <dsp:cNvSpPr/>
      </dsp:nvSpPr>
      <dsp:spPr>
        <a:xfrm rot="10800000">
          <a:off x="6709159" y="1905760"/>
          <a:ext cx="1374355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1374355" y="1511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b-NO" sz="500" kern="1200"/>
        </a:p>
      </dsp:txBody>
      <dsp:txXfrm rot="10800000">
        <a:off x="7361978" y="1886518"/>
        <a:ext cx="68717" cy="68717"/>
      </dsp:txXfrm>
    </dsp:sp>
    <dsp:sp modelId="{9D2F9BC4-4199-4F70-BE64-13A447346ED6}">
      <dsp:nvSpPr>
        <dsp:cNvPr id="0" name=""/>
        <dsp:cNvSpPr/>
      </dsp:nvSpPr>
      <dsp:spPr>
        <a:xfrm>
          <a:off x="6709159" y="1540767"/>
          <a:ext cx="1520440" cy="760220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b-NO" sz="1600" kern="1200" dirty="0"/>
        </a:p>
      </dsp:txBody>
      <dsp:txXfrm>
        <a:off x="6731425" y="1563033"/>
        <a:ext cx="1475908" cy="715688"/>
      </dsp:txXfrm>
    </dsp:sp>
    <dsp:sp modelId="{369E6724-CB68-47AA-99DC-F7D921797734}">
      <dsp:nvSpPr>
        <dsp:cNvPr id="0" name=""/>
        <dsp:cNvSpPr/>
      </dsp:nvSpPr>
      <dsp:spPr>
        <a:xfrm rot="32660">
          <a:off x="3810698" y="2839052"/>
          <a:ext cx="592147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592147" y="1511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b-NO" sz="500" kern="1200"/>
        </a:p>
      </dsp:txBody>
      <dsp:txXfrm>
        <a:off x="4091968" y="2839365"/>
        <a:ext cx="29607" cy="29607"/>
      </dsp:txXfrm>
    </dsp:sp>
    <dsp:sp modelId="{2F175A6E-62E3-45D8-ABD5-92AEA5881B15}">
      <dsp:nvSpPr>
        <dsp:cNvPr id="0" name=""/>
        <dsp:cNvSpPr/>
      </dsp:nvSpPr>
      <dsp:spPr>
        <a:xfrm>
          <a:off x="4402832" y="2476872"/>
          <a:ext cx="1520440" cy="7602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600" kern="1200" dirty="0" smtClean="0"/>
            <a:t>No verbal behavior</a:t>
          </a:r>
          <a:endParaRPr lang="nb-NO" sz="1600" kern="1200" dirty="0"/>
        </a:p>
      </dsp:txBody>
      <dsp:txXfrm>
        <a:off x="4425098" y="2499138"/>
        <a:ext cx="1475908" cy="715688"/>
      </dsp:txXfrm>
    </dsp:sp>
    <dsp:sp modelId="{D84A6BE0-EEB0-4715-87D4-42F718E9F816}">
      <dsp:nvSpPr>
        <dsp:cNvPr id="0" name=""/>
        <dsp:cNvSpPr/>
      </dsp:nvSpPr>
      <dsp:spPr>
        <a:xfrm rot="3310531">
          <a:off x="3582306" y="3273366"/>
          <a:ext cx="1064987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1064987" y="1511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b-NO" sz="500" kern="1200"/>
        </a:p>
      </dsp:txBody>
      <dsp:txXfrm>
        <a:off x="4088175" y="3261858"/>
        <a:ext cx="53249" cy="53249"/>
      </dsp:txXfrm>
    </dsp:sp>
    <dsp:sp modelId="{AE2E61BC-03FF-4AF1-98D8-C171A5531CEF}">
      <dsp:nvSpPr>
        <dsp:cNvPr id="0" name=""/>
        <dsp:cNvSpPr/>
      </dsp:nvSpPr>
      <dsp:spPr>
        <a:xfrm>
          <a:off x="4418888" y="3345499"/>
          <a:ext cx="1520440" cy="7602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600" kern="1200" dirty="0" smtClean="0"/>
            <a:t>No eye-contact or social interest</a:t>
          </a:r>
          <a:endParaRPr lang="nb-NO" sz="1600" kern="1200" dirty="0"/>
        </a:p>
      </dsp:txBody>
      <dsp:txXfrm>
        <a:off x="4441154" y="3367765"/>
        <a:ext cx="1475908" cy="7156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D61328-2837-4249-9253-B6CB5426E287}">
      <dsp:nvSpPr>
        <dsp:cNvPr id="0" name=""/>
        <dsp:cNvSpPr/>
      </dsp:nvSpPr>
      <dsp:spPr>
        <a:xfrm>
          <a:off x="6395461" y="0"/>
          <a:ext cx="1824528" cy="45259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600" kern="1200" dirty="0" smtClean="0"/>
            <a:t>Emanating behavior</a:t>
          </a:r>
          <a:endParaRPr lang="nb-NO" sz="2600" kern="1200" dirty="0"/>
        </a:p>
      </dsp:txBody>
      <dsp:txXfrm>
        <a:off x="6395461" y="0"/>
        <a:ext cx="1824528" cy="1357788"/>
      </dsp:txXfrm>
    </dsp:sp>
    <dsp:sp modelId="{DD3CB8AD-2113-4702-A114-EF0E334EFA0E}">
      <dsp:nvSpPr>
        <dsp:cNvPr id="0" name=""/>
        <dsp:cNvSpPr/>
      </dsp:nvSpPr>
      <dsp:spPr>
        <a:xfrm>
          <a:off x="4258816" y="0"/>
          <a:ext cx="1824528" cy="45259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600" kern="1200" dirty="0" smtClean="0"/>
            <a:t>Core symptom</a:t>
          </a:r>
          <a:endParaRPr lang="nb-NO" sz="2600" kern="1200" dirty="0"/>
        </a:p>
      </dsp:txBody>
      <dsp:txXfrm>
        <a:off x="4258816" y="0"/>
        <a:ext cx="1824528" cy="1357788"/>
      </dsp:txXfrm>
    </dsp:sp>
    <dsp:sp modelId="{43DE8DE3-F7BC-4D2F-B91F-221C7B818AD3}">
      <dsp:nvSpPr>
        <dsp:cNvPr id="0" name=""/>
        <dsp:cNvSpPr/>
      </dsp:nvSpPr>
      <dsp:spPr>
        <a:xfrm>
          <a:off x="2138227" y="0"/>
          <a:ext cx="1824528" cy="45259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b-NO" sz="2600" kern="1200" dirty="0"/>
        </a:p>
      </dsp:txBody>
      <dsp:txXfrm>
        <a:off x="2138227" y="0"/>
        <a:ext cx="1824528" cy="1357788"/>
      </dsp:txXfrm>
    </dsp:sp>
    <dsp:sp modelId="{E460FB41-6168-4950-A8B5-01C245FD5045}">
      <dsp:nvSpPr>
        <dsp:cNvPr id="0" name=""/>
        <dsp:cNvSpPr/>
      </dsp:nvSpPr>
      <dsp:spPr>
        <a:xfrm>
          <a:off x="9610" y="0"/>
          <a:ext cx="1824528" cy="45259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600" kern="1200" dirty="0" smtClean="0"/>
            <a:t>Primary cause</a:t>
          </a:r>
          <a:endParaRPr lang="nb-NO" sz="2600" kern="1200" dirty="0"/>
        </a:p>
      </dsp:txBody>
      <dsp:txXfrm>
        <a:off x="9610" y="0"/>
        <a:ext cx="1824528" cy="1357788"/>
      </dsp:txXfrm>
    </dsp:sp>
    <dsp:sp modelId="{43D2DDAC-4A9E-46D5-8B7C-CC6858A924CA}">
      <dsp:nvSpPr>
        <dsp:cNvPr id="0" name=""/>
        <dsp:cNvSpPr/>
      </dsp:nvSpPr>
      <dsp:spPr>
        <a:xfrm>
          <a:off x="161654" y="2471246"/>
          <a:ext cx="1520440" cy="7602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600" kern="1200" dirty="0" smtClean="0"/>
            <a:t>Parenting style</a:t>
          </a:r>
          <a:endParaRPr lang="nb-NO" sz="1600" kern="1200" dirty="0"/>
        </a:p>
      </dsp:txBody>
      <dsp:txXfrm>
        <a:off x="183920" y="2493512"/>
        <a:ext cx="1475908" cy="715688"/>
      </dsp:txXfrm>
    </dsp:sp>
    <dsp:sp modelId="{E9ACE0E2-FB10-42A9-A1AA-8FA5E1B2211A}">
      <dsp:nvSpPr>
        <dsp:cNvPr id="0" name=""/>
        <dsp:cNvSpPr/>
      </dsp:nvSpPr>
      <dsp:spPr>
        <a:xfrm>
          <a:off x="1682094" y="2836239"/>
          <a:ext cx="608176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608176" y="151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b-NO" sz="500" kern="1200"/>
        </a:p>
      </dsp:txBody>
      <dsp:txXfrm>
        <a:off x="1970978" y="2836152"/>
        <a:ext cx="30408" cy="30408"/>
      </dsp:txXfrm>
    </dsp:sp>
    <dsp:sp modelId="{290C3A49-5D12-4446-BE97-2AAD47EFC97F}">
      <dsp:nvSpPr>
        <dsp:cNvPr id="0" name=""/>
        <dsp:cNvSpPr/>
      </dsp:nvSpPr>
      <dsp:spPr>
        <a:xfrm>
          <a:off x="2290271" y="2471246"/>
          <a:ext cx="1520440" cy="7602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600" kern="1200" dirty="0" smtClean="0"/>
            <a:t>Parents punishes verbal behavior</a:t>
          </a:r>
          <a:endParaRPr lang="nb-NO" sz="1600" kern="1200" dirty="0"/>
        </a:p>
      </dsp:txBody>
      <dsp:txXfrm>
        <a:off x="2312537" y="2493512"/>
        <a:ext cx="1475908" cy="715688"/>
      </dsp:txXfrm>
    </dsp:sp>
    <dsp:sp modelId="{369E6724-CB68-47AA-99DC-F7D921797734}">
      <dsp:nvSpPr>
        <dsp:cNvPr id="0" name=""/>
        <dsp:cNvSpPr/>
      </dsp:nvSpPr>
      <dsp:spPr>
        <a:xfrm>
          <a:off x="3810711" y="2836239"/>
          <a:ext cx="608176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608176" y="1511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b-NO" sz="500" kern="1200"/>
        </a:p>
      </dsp:txBody>
      <dsp:txXfrm>
        <a:off x="4099595" y="2836152"/>
        <a:ext cx="30408" cy="30408"/>
      </dsp:txXfrm>
    </dsp:sp>
    <dsp:sp modelId="{2F175A6E-62E3-45D8-ABD5-92AEA5881B15}">
      <dsp:nvSpPr>
        <dsp:cNvPr id="0" name=""/>
        <dsp:cNvSpPr/>
      </dsp:nvSpPr>
      <dsp:spPr>
        <a:xfrm>
          <a:off x="4418888" y="2471246"/>
          <a:ext cx="1520440" cy="7602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600" kern="1200" dirty="0" smtClean="0"/>
            <a:t>No verbal behavior</a:t>
          </a:r>
          <a:endParaRPr lang="nb-NO" sz="1600" kern="1200" dirty="0"/>
        </a:p>
      </dsp:txBody>
      <dsp:txXfrm>
        <a:off x="4441154" y="2493512"/>
        <a:ext cx="1475908" cy="715688"/>
      </dsp:txXfrm>
    </dsp:sp>
    <dsp:sp modelId="{33BA7C58-04F2-445B-B48E-22EA40C8A326}">
      <dsp:nvSpPr>
        <dsp:cNvPr id="0" name=""/>
        <dsp:cNvSpPr/>
      </dsp:nvSpPr>
      <dsp:spPr>
        <a:xfrm rot="19457599">
          <a:off x="5868931" y="2617676"/>
          <a:ext cx="748971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748971" y="1511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b-NO" sz="500" kern="1200"/>
        </a:p>
      </dsp:txBody>
      <dsp:txXfrm>
        <a:off x="6224692" y="2614069"/>
        <a:ext cx="37448" cy="37448"/>
      </dsp:txXfrm>
    </dsp:sp>
    <dsp:sp modelId="{7170176C-6D01-42DD-A6F2-112B2BEF6218}">
      <dsp:nvSpPr>
        <dsp:cNvPr id="0" name=""/>
        <dsp:cNvSpPr/>
      </dsp:nvSpPr>
      <dsp:spPr>
        <a:xfrm>
          <a:off x="6547505" y="2034119"/>
          <a:ext cx="1520440" cy="7602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600" kern="1200" dirty="0" smtClean="0"/>
            <a:t>Stereotypic behaviors</a:t>
          </a:r>
          <a:endParaRPr lang="nb-NO" sz="1600" kern="1200" dirty="0"/>
        </a:p>
      </dsp:txBody>
      <dsp:txXfrm>
        <a:off x="6569771" y="2056385"/>
        <a:ext cx="1475908" cy="715688"/>
      </dsp:txXfrm>
    </dsp:sp>
    <dsp:sp modelId="{116F555D-8B0B-46BE-A999-26295F194364}">
      <dsp:nvSpPr>
        <dsp:cNvPr id="0" name=""/>
        <dsp:cNvSpPr/>
      </dsp:nvSpPr>
      <dsp:spPr>
        <a:xfrm rot="2142401">
          <a:off x="5868931" y="3054802"/>
          <a:ext cx="748971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748971" y="1511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b-NO" sz="500" kern="1200"/>
        </a:p>
      </dsp:txBody>
      <dsp:txXfrm>
        <a:off x="6224692" y="3051195"/>
        <a:ext cx="37448" cy="37448"/>
      </dsp:txXfrm>
    </dsp:sp>
    <dsp:sp modelId="{F3D4350E-8BE2-459E-A4D3-EF2396C1F601}">
      <dsp:nvSpPr>
        <dsp:cNvPr id="0" name=""/>
        <dsp:cNvSpPr/>
      </dsp:nvSpPr>
      <dsp:spPr>
        <a:xfrm>
          <a:off x="6547505" y="2908373"/>
          <a:ext cx="1520440" cy="7602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600" kern="1200" dirty="0" smtClean="0"/>
            <a:t>No eye-contact or social interest</a:t>
          </a:r>
          <a:endParaRPr lang="nb-NO" sz="1600" kern="1200" dirty="0"/>
        </a:p>
      </dsp:txBody>
      <dsp:txXfrm>
        <a:off x="6569771" y="2930639"/>
        <a:ext cx="1475908" cy="7156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D61328-2837-4249-9253-B6CB5426E287}">
      <dsp:nvSpPr>
        <dsp:cNvPr id="0" name=""/>
        <dsp:cNvSpPr/>
      </dsp:nvSpPr>
      <dsp:spPr>
        <a:xfrm>
          <a:off x="6395461" y="0"/>
          <a:ext cx="1824528" cy="45259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600" kern="1200" dirty="0" smtClean="0"/>
            <a:t>Emanating behavior</a:t>
          </a:r>
          <a:endParaRPr lang="nb-NO" sz="2600" kern="1200" dirty="0"/>
        </a:p>
      </dsp:txBody>
      <dsp:txXfrm>
        <a:off x="6395461" y="0"/>
        <a:ext cx="1824528" cy="1357788"/>
      </dsp:txXfrm>
    </dsp:sp>
    <dsp:sp modelId="{DD3CB8AD-2113-4702-A114-EF0E334EFA0E}">
      <dsp:nvSpPr>
        <dsp:cNvPr id="0" name=""/>
        <dsp:cNvSpPr/>
      </dsp:nvSpPr>
      <dsp:spPr>
        <a:xfrm>
          <a:off x="4258816" y="0"/>
          <a:ext cx="1824528" cy="45259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600" kern="1200" dirty="0" smtClean="0"/>
            <a:t>Core symptom</a:t>
          </a:r>
          <a:endParaRPr lang="nb-NO" sz="2600" kern="1200" dirty="0"/>
        </a:p>
      </dsp:txBody>
      <dsp:txXfrm>
        <a:off x="4258816" y="0"/>
        <a:ext cx="1824528" cy="1357788"/>
      </dsp:txXfrm>
    </dsp:sp>
    <dsp:sp modelId="{43DE8DE3-F7BC-4D2F-B91F-221C7B818AD3}">
      <dsp:nvSpPr>
        <dsp:cNvPr id="0" name=""/>
        <dsp:cNvSpPr/>
      </dsp:nvSpPr>
      <dsp:spPr>
        <a:xfrm>
          <a:off x="2138227" y="0"/>
          <a:ext cx="1824528" cy="45259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b-NO" sz="2600" kern="1200" dirty="0"/>
        </a:p>
      </dsp:txBody>
      <dsp:txXfrm>
        <a:off x="2138227" y="0"/>
        <a:ext cx="1824528" cy="1357788"/>
      </dsp:txXfrm>
    </dsp:sp>
    <dsp:sp modelId="{E460FB41-6168-4950-A8B5-01C245FD5045}">
      <dsp:nvSpPr>
        <dsp:cNvPr id="0" name=""/>
        <dsp:cNvSpPr/>
      </dsp:nvSpPr>
      <dsp:spPr>
        <a:xfrm>
          <a:off x="9610" y="0"/>
          <a:ext cx="1824528" cy="45259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600" kern="1200" dirty="0" smtClean="0"/>
            <a:t>Primary cause</a:t>
          </a:r>
          <a:endParaRPr lang="nb-NO" sz="2600" kern="1200" dirty="0"/>
        </a:p>
      </dsp:txBody>
      <dsp:txXfrm>
        <a:off x="9610" y="0"/>
        <a:ext cx="1824528" cy="1357788"/>
      </dsp:txXfrm>
    </dsp:sp>
    <dsp:sp modelId="{43D2DDAC-4A9E-46D5-8B7C-CC6858A924CA}">
      <dsp:nvSpPr>
        <dsp:cNvPr id="0" name=""/>
        <dsp:cNvSpPr/>
      </dsp:nvSpPr>
      <dsp:spPr>
        <a:xfrm>
          <a:off x="161654" y="2471246"/>
          <a:ext cx="1520440" cy="7602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500" kern="1200" dirty="0" smtClean="0"/>
            <a:t>Parenting style</a:t>
          </a:r>
          <a:endParaRPr lang="nb-NO" sz="1500" kern="1200" dirty="0"/>
        </a:p>
      </dsp:txBody>
      <dsp:txXfrm>
        <a:off x="183920" y="2493512"/>
        <a:ext cx="1475908" cy="715688"/>
      </dsp:txXfrm>
    </dsp:sp>
    <dsp:sp modelId="{E9ACE0E2-FB10-42A9-A1AA-8FA5E1B2211A}">
      <dsp:nvSpPr>
        <dsp:cNvPr id="0" name=""/>
        <dsp:cNvSpPr/>
      </dsp:nvSpPr>
      <dsp:spPr>
        <a:xfrm>
          <a:off x="1682094" y="2836239"/>
          <a:ext cx="608176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608176" y="151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b-NO" sz="500" kern="1200"/>
        </a:p>
      </dsp:txBody>
      <dsp:txXfrm>
        <a:off x="1970978" y="2836152"/>
        <a:ext cx="30408" cy="30408"/>
      </dsp:txXfrm>
    </dsp:sp>
    <dsp:sp modelId="{290C3A49-5D12-4446-BE97-2AAD47EFC97F}">
      <dsp:nvSpPr>
        <dsp:cNvPr id="0" name=""/>
        <dsp:cNvSpPr/>
      </dsp:nvSpPr>
      <dsp:spPr>
        <a:xfrm>
          <a:off x="2290271" y="2471246"/>
          <a:ext cx="1520440" cy="7602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500" kern="1200" dirty="0" smtClean="0"/>
            <a:t>Crying whining etc  (mands) pos/neg reinforced</a:t>
          </a:r>
          <a:endParaRPr lang="nb-NO" sz="1500" kern="1200" dirty="0"/>
        </a:p>
      </dsp:txBody>
      <dsp:txXfrm>
        <a:off x="2312537" y="2493512"/>
        <a:ext cx="1475908" cy="715688"/>
      </dsp:txXfrm>
    </dsp:sp>
    <dsp:sp modelId="{42FC8D24-DE7E-44F8-8640-D1D122352ED4}">
      <dsp:nvSpPr>
        <dsp:cNvPr id="0" name=""/>
        <dsp:cNvSpPr/>
      </dsp:nvSpPr>
      <dsp:spPr>
        <a:xfrm>
          <a:off x="3810711" y="2836239"/>
          <a:ext cx="608176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608176" y="1511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b-NO" sz="500" kern="1200"/>
        </a:p>
      </dsp:txBody>
      <dsp:txXfrm>
        <a:off x="4099595" y="2836152"/>
        <a:ext cx="30408" cy="30408"/>
      </dsp:txXfrm>
    </dsp:sp>
    <dsp:sp modelId="{4955010C-B291-41A2-BC2E-4437C5A21510}">
      <dsp:nvSpPr>
        <dsp:cNvPr id="0" name=""/>
        <dsp:cNvSpPr/>
      </dsp:nvSpPr>
      <dsp:spPr>
        <a:xfrm>
          <a:off x="4418888" y="2471246"/>
          <a:ext cx="1520440" cy="7602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500" kern="1200" dirty="0" smtClean="0"/>
            <a:t>Disruptive behaviors</a:t>
          </a:r>
          <a:endParaRPr lang="nb-NO" sz="1500" kern="1200" dirty="0"/>
        </a:p>
      </dsp:txBody>
      <dsp:txXfrm>
        <a:off x="4441154" y="2493512"/>
        <a:ext cx="1475908" cy="715688"/>
      </dsp:txXfrm>
    </dsp:sp>
    <dsp:sp modelId="{86D914D4-EA89-49CE-9B2D-28B5378C8081}">
      <dsp:nvSpPr>
        <dsp:cNvPr id="0" name=""/>
        <dsp:cNvSpPr/>
      </dsp:nvSpPr>
      <dsp:spPr>
        <a:xfrm rot="18289469">
          <a:off x="5710923" y="2399112"/>
          <a:ext cx="1064987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1064987" y="1511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b-NO" sz="500" kern="1200"/>
        </a:p>
      </dsp:txBody>
      <dsp:txXfrm>
        <a:off x="6216792" y="2387605"/>
        <a:ext cx="53249" cy="53249"/>
      </dsp:txXfrm>
    </dsp:sp>
    <dsp:sp modelId="{9D2F9BC4-4199-4F70-BE64-13A447346ED6}">
      <dsp:nvSpPr>
        <dsp:cNvPr id="0" name=""/>
        <dsp:cNvSpPr/>
      </dsp:nvSpPr>
      <dsp:spPr>
        <a:xfrm>
          <a:off x="6547505" y="1596993"/>
          <a:ext cx="1520440" cy="7602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500" kern="1200" dirty="0" smtClean="0"/>
            <a:t>No verbal behavior</a:t>
          </a:r>
          <a:endParaRPr lang="nb-NO" sz="1500" kern="1200" dirty="0"/>
        </a:p>
      </dsp:txBody>
      <dsp:txXfrm>
        <a:off x="6569771" y="1619259"/>
        <a:ext cx="1475908" cy="715688"/>
      </dsp:txXfrm>
    </dsp:sp>
    <dsp:sp modelId="{AFB7E4EE-296B-4CFE-9C2E-3A1F55D27BD3}">
      <dsp:nvSpPr>
        <dsp:cNvPr id="0" name=""/>
        <dsp:cNvSpPr/>
      </dsp:nvSpPr>
      <dsp:spPr>
        <a:xfrm>
          <a:off x="5939328" y="2836239"/>
          <a:ext cx="608176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608176" y="1511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b-NO" sz="500" kern="1200"/>
        </a:p>
      </dsp:txBody>
      <dsp:txXfrm>
        <a:off x="6228212" y="2836152"/>
        <a:ext cx="30408" cy="30408"/>
      </dsp:txXfrm>
    </dsp:sp>
    <dsp:sp modelId="{BF6C2616-4681-4B71-8AF9-9E77AB4B8F8A}">
      <dsp:nvSpPr>
        <dsp:cNvPr id="0" name=""/>
        <dsp:cNvSpPr/>
      </dsp:nvSpPr>
      <dsp:spPr>
        <a:xfrm>
          <a:off x="6547505" y="2471246"/>
          <a:ext cx="1520440" cy="7602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500" kern="1200" dirty="0" smtClean="0"/>
            <a:t>No eye-contact or social interest</a:t>
          </a:r>
          <a:endParaRPr lang="nb-NO" sz="1500" kern="1200" dirty="0"/>
        </a:p>
      </dsp:txBody>
      <dsp:txXfrm>
        <a:off x="6569771" y="2493512"/>
        <a:ext cx="1475908" cy="715688"/>
      </dsp:txXfrm>
    </dsp:sp>
    <dsp:sp modelId="{12107ED8-4ED2-41D6-8A82-5922471C4AE9}">
      <dsp:nvSpPr>
        <dsp:cNvPr id="0" name=""/>
        <dsp:cNvSpPr/>
      </dsp:nvSpPr>
      <dsp:spPr>
        <a:xfrm rot="3310531">
          <a:off x="5710923" y="3273366"/>
          <a:ext cx="1064987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1064987" y="1511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b-NO" sz="500" kern="1200"/>
        </a:p>
      </dsp:txBody>
      <dsp:txXfrm>
        <a:off x="6216792" y="3261858"/>
        <a:ext cx="53249" cy="53249"/>
      </dsp:txXfrm>
    </dsp:sp>
    <dsp:sp modelId="{535D2C18-B77B-4B96-9C63-7F4E5AF5D4E3}">
      <dsp:nvSpPr>
        <dsp:cNvPr id="0" name=""/>
        <dsp:cNvSpPr/>
      </dsp:nvSpPr>
      <dsp:spPr>
        <a:xfrm>
          <a:off x="6547505" y="3345499"/>
          <a:ext cx="1520440" cy="7602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500" kern="1200" dirty="0" smtClean="0"/>
            <a:t>Stereotypic behaviors</a:t>
          </a:r>
          <a:endParaRPr lang="nb-NO" sz="1500" kern="1200" dirty="0"/>
        </a:p>
      </dsp:txBody>
      <dsp:txXfrm>
        <a:off x="6569771" y="3367765"/>
        <a:ext cx="1475908" cy="71568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AD106E-ED49-4FEE-B5B2-C1F93EFA5B9F}">
      <dsp:nvSpPr>
        <dsp:cNvPr id="0" name=""/>
        <dsp:cNvSpPr/>
      </dsp:nvSpPr>
      <dsp:spPr>
        <a:xfrm rot="21300000">
          <a:off x="25254" y="1794666"/>
          <a:ext cx="8179091" cy="936629"/>
        </a:xfrm>
        <a:prstGeom prst="mathMin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2F8D9B-6993-406C-BEF9-FA1F19F237AC}">
      <dsp:nvSpPr>
        <dsp:cNvPr id="0" name=""/>
        <dsp:cNvSpPr/>
      </dsp:nvSpPr>
      <dsp:spPr>
        <a:xfrm>
          <a:off x="987552" y="226298"/>
          <a:ext cx="2468880" cy="1810385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E53432-550C-4DC9-88FA-EDDF4AE84752}">
      <dsp:nvSpPr>
        <dsp:cNvPr id="0" name=""/>
        <dsp:cNvSpPr/>
      </dsp:nvSpPr>
      <dsp:spPr>
        <a:xfrm>
          <a:off x="4361687" y="0"/>
          <a:ext cx="2633472" cy="1900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3700" kern="1200" dirty="0" smtClean="0"/>
            <a:t>Automatic reinforcers</a:t>
          </a:r>
          <a:endParaRPr lang="nb-NO" sz="3700" kern="1200" dirty="0"/>
        </a:p>
      </dsp:txBody>
      <dsp:txXfrm>
        <a:off x="4361687" y="0"/>
        <a:ext cx="2633472" cy="1900904"/>
      </dsp:txXfrm>
    </dsp:sp>
    <dsp:sp modelId="{A39D1A63-42B4-493D-B682-625CFCF673BE}">
      <dsp:nvSpPr>
        <dsp:cNvPr id="0" name=""/>
        <dsp:cNvSpPr/>
      </dsp:nvSpPr>
      <dsp:spPr>
        <a:xfrm>
          <a:off x="4773168" y="2489279"/>
          <a:ext cx="2468880" cy="1810385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454DFE-7FEB-4055-8227-0FFAF61E6651}">
      <dsp:nvSpPr>
        <dsp:cNvPr id="0" name=""/>
        <dsp:cNvSpPr/>
      </dsp:nvSpPr>
      <dsp:spPr>
        <a:xfrm>
          <a:off x="1234440" y="2625058"/>
          <a:ext cx="2633472" cy="1900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3700" kern="1200" dirty="0" smtClean="0"/>
            <a:t>Social reinforcers</a:t>
          </a:r>
          <a:endParaRPr lang="nb-NO" sz="3700" kern="1200" dirty="0"/>
        </a:p>
      </dsp:txBody>
      <dsp:txXfrm>
        <a:off x="1234440" y="2625058"/>
        <a:ext cx="2633472" cy="190090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E1737B-D2E6-4F81-81EC-759ED0EA1B5B}">
      <dsp:nvSpPr>
        <dsp:cNvPr id="0" name=""/>
        <dsp:cNvSpPr/>
      </dsp:nvSpPr>
      <dsp:spPr>
        <a:xfrm>
          <a:off x="5834457" y="1586728"/>
          <a:ext cx="2082709" cy="10413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200" kern="1200" dirty="0" err="1" smtClean="0"/>
            <a:t>Autistic</a:t>
          </a:r>
          <a:r>
            <a:rPr lang="nb-NO" sz="2200" kern="1200" dirty="0" smtClean="0"/>
            <a:t> behaviors</a:t>
          </a:r>
          <a:endParaRPr lang="nb-NO" sz="2200" kern="1200" dirty="0"/>
        </a:p>
      </dsp:txBody>
      <dsp:txXfrm>
        <a:off x="5864957" y="1617228"/>
        <a:ext cx="2021709" cy="980354"/>
      </dsp:txXfrm>
    </dsp:sp>
    <dsp:sp modelId="{B1FC015C-D4A3-45CF-BD28-30828BDDCDDC}">
      <dsp:nvSpPr>
        <dsp:cNvPr id="0" name=""/>
        <dsp:cNvSpPr/>
      </dsp:nvSpPr>
      <dsp:spPr>
        <a:xfrm rot="10800000">
          <a:off x="5001373" y="2085169"/>
          <a:ext cx="833083" cy="44472"/>
        </a:xfrm>
        <a:custGeom>
          <a:avLst/>
          <a:gdLst/>
          <a:ahLst/>
          <a:cxnLst/>
          <a:rect l="0" t="0" r="0" b="0"/>
          <a:pathLst>
            <a:path>
              <a:moveTo>
                <a:pt x="0" y="22236"/>
              </a:moveTo>
              <a:lnTo>
                <a:pt x="833083" y="2223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b-NO" sz="500" kern="1200"/>
        </a:p>
      </dsp:txBody>
      <dsp:txXfrm rot="10800000">
        <a:off x="5397088" y="2086578"/>
        <a:ext cx="41654" cy="41654"/>
      </dsp:txXfrm>
    </dsp:sp>
    <dsp:sp modelId="{E7A3F195-8225-473F-9FEC-E6FA2F3B32F7}">
      <dsp:nvSpPr>
        <dsp:cNvPr id="0" name=""/>
        <dsp:cNvSpPr/>
      </dsp:nvSpPr>
      <dsp:spPr>
        <a:xfrm>
          <a:off x="2918663" y="1586728"/>
          <a:ext cx="2082709" cy="10413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200" kern="1200" dirty="0" err="1" smtClean="0"/>
            <a:t>Too</a:t>
          </a:r>
          <a:r>
            <a:rPr lang="nb-NO" sz="2200" kern="1200" dirty="0" smtClean="0"/>
            <a:t> </a:t>
          </a:r>
          <a:r>
            <a:rPr lang="nb-NO" sz="2200" kern="1200" dirty="0" err="1" smtClean="0"/>
            <a:t>weak</a:t>
          </a:r>
          <a:r>
            <a:rPr lang="nb-NO" sz="2200" kern="1200" dirty="0" smtClean="0"/>
            <a:t> </a:t>
          </a:r>
          <a:r>
            <a:rPr lang="nb-NO" sz="2200" kern="1200" dirty="0" err="1" smtClean="0"/>
            <a:t>social</a:t>
          </a:r>
          <a:r>
            <a:rPr lang="nb-NO" sz="2200" kern="1200" dirty="0" smtClean="0"/>
            <a:t> reinforcers</a:t>
          </a:r>
          <a:endParaRPr lang="nb-NO" sz="2200" kern="1200" dirty="0"/>
        </a:p>
      </dsp:txBody>
      <dsp:txXfrm>
        <a:off x="2949163" y="1617228"/>
        <a:ext cx="2021709" cy="980354"/>
      </dsp:txXfrm>
    </dsp:sp>
    <dsp:sp modelId="{AE13AED5-8195-494D-94BB-99ED41BA9B9C}">
      <dsp:nvSpPr>
        <dsp:cNvPr id="0" name=""/>
        <dsp:cNvSpPr/>
      </dsp:nvSpPr>
      <dsp:spPr>
        <a:xfrm rot="12942401">
          <a:off x="1989148" y="1785780"/>
          <a:ext cx="1025946" cy="44472"/>
        </a:xfrm>
        <a:custGeom>
          <a:avLst/>
          <a:gdLst/>
          <a:ahLst/>
          <a:cxnLst/>
          <a:rect l="0" t="0" r="0" b="0"/>
          <a:pathLst>
            <a:path>
              <a:moveTo>
                <a:pt x="0" y="22236"/>
              </a:moveTo>
              <a:lnTo>
                <a:pt x="1025946" y="2223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b-NO" sz="500" kern="1200"/>
        </a:p>
      </dsp:txBody>
      <dsp:txXfrm rot="10800000">
        <a:off x="2476472" y="1782367"/>
        <a:ext cx="51297" cy="51297"/>
      </dsp:txXfrm>
    </dsp:sp>
    <dsp:sp modelId="{3F3F3E04-27E4-490E-AE37-4833BC709B1E}">
      <dsp:nvSpPr>
        <dsp:cNvPr id="0" name=""/>
        <dsp:cNvSpPr/>
      </dsp:nvSpPr>
      <dsp:spPr>
        <a:xfrm>
          <a:off x="2869" y="987949"/>
          <a:ext cx="2082709" cy="10413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200" kern="1200" dirty="0" err="1" smtClean="0"/>
            <a:t>Too</a:t>
          </a:r>
          <a:r>
            <a:rPr lang="nb-NO" sz="2200" kern="1200" dirty="0" smtClean="0"/>
            <a:t> </a:t>
          </a:r>
          <a:r>
            <a:rPr lang="nb-NO" sz="2200" kern="1200" dirty="0" err="1" smtClean="0"/>
            <a:t>strong</a:t>
          </a:r>
          <a:r>
            <a:rPr lang="nb-NO" sz="2200" kern="1200" dirty="0" smtClean="0"/>
            <a:t> </a:t>
          </a:r>
          <a:r>
            <a:rPr lang="nb-NO" sz="2200" kern="1200" dirty="0" err="1" smtClean="0"/>
            <a:t>automatic</a:t>
          </a:r>
          <a:r>
            <a:rPr lang="nb-NO" sz="2200" kern="1200" dirty="0" smtClean="0"/>
            <a:t> reinforcers</a:t>
          </a:r>
          <a:endParaRPr lang="nb-NO" sz="2200" kern="1200" dirty="0"/>
        </a:p>
      </dsp:txBody>
      <dsp:txXfrm>
        <a:off x="33369" y="1018449"/>
        <a:ext cx="2021709" cy="980354"/>
      </dsp:txXfrm>
    </dsp:sp>
    <dsp:sp modelId="{A749DED0-47FF-44D9-836C-5ECFD28D4360}">
      <dsp:nvSpPr>
        <dsp:cNvPr id="0" name=""/>
        <dsp:cNvSpPr/>
      </dsp:nvSpPr>
      <dsp:spPr>
        <a:xfrm rot="8657599">
          <a:off x="1989148" y="2384559"/>
          <a:ext cx="1025946" cy="44472"/>
        </a:xfrm>
        <a:custGeom>
          <a:avLst/>
          <a:gdLst/>
          <a:ahLst/>
          <a:cxnLst/>
          <a:rect l="0" t="0" r="0" b="0"/>
          <a:pathLst>
            <a:path>
              <a:moveTo>
                <a:pt x="0" y="22236"/>
              </a:moveTo>
              <a:lnTo>
                <a:pt x="1025946" y="2223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b-NO" sz="500" kern="1200"/>
        </a:p>
      </dsp:txBody>
      <dsp:txXfrm rot="10800000">
        <a:off x="2476472" y="2381146"/>
        <a:ext cx="51297" cy="51297"/>
      </dsp:txXfrm>
    </dsp:sp>
    <dsp:sp modelId="{6F1E11FC-D0D2-4A9D-9067-D04B5E7468C4}">
      <dsp:nvSpPr>
        <dsp:cNvPr id="0" name=""/>
        <dsp:cNvSpPr/>
      </dsp:nvSpPr>
      <dsp:spPr>
        <a:xfrm>
          <a:off x="2869" y="2185507"/>
          <a:ext cx="2082709" cy="10413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200" kern="1200" dirty="0" err="1" smtClean="0"/>
            <a:t>Too</a:t>
          </a:r>
          <a:r>
            <a:rPr lang="nb-NO" sz="2200" kern="1200" dirty="0" smtClean="0"/>
            <a:t> </a:t>
          </a:r>
          <a:r>
            <a:rPr lang="nb-NO" sz="2200" kern="1200" dirty="0" err="1" smtClean="0"/>
            <a:t>weak</a:t>
          </a:r>
          <a:r>
            <a:rPr lang="nb-NO" sz="2200" kern="1200" dirty="0" smtClean="0"/>
            <a:t> </a:t>
          </a:r>
          <a:r>
            <a:rPr lang="nb-NO" sz="2200" kern="1200" dirty="0" err="1" smtClean="0"/>
            <a:t>primary</a:t>
          </a:r>
          <a:r>
            <a:rPr lang="nb-NO" sz="2200" kern="1200" dirty="0" smtClean="0"/>
            <a:t> </a:t>
          </a:r>
          <a:r>
            <a:rPr lang="nb-NO" sz="2200" kern="1200" dirty="0" err="1" smtClean="0"/>
            <a:t>social</a:t>
          </a:r>
          <a:r>
            <a:rPr lang="nb-NO" sz="2200" kern="1200" dirty="0" smtClean="0"/>
            <a:t> reinforcers</a:t>
          </a:r>
          <a:endParaRPr lang="nb-NO" sz="2200" kern="1200" dirty="0"/>
        </a:p>
      </dsp:txBody>
      <dsp:txXfrm>
        <a:off x="33369" y="2216007"/>
        <a:ext cx="2021709" cy="9803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191692-8517-4151-85CA-D327E88FA416}" type="datetimeFigureOut">
              <a:rPr lang="nb-NO" smtClean="0"/>
              <a:pPr/>
              <a:t>11.02.2012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49688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8A4FD7-2489-4A5E-B661-8E0AC2E515D9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66388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A3C86-B4E0-494F-92AA-805A31DF5E5E}" type="datetimeFigureOut">
              <a:rPr lang="nb-NO" smtClean="0"/>
              <a:pPr/>
              <a:t>11.02.2012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2A686-2A50-4B2F-8E37-17632D3B9AE1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209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2A686-2A50-4B2F-8E37-17632D3B9AE1}" type="slidenum">
              <a:rPr lang="nb-NO" smtClean="0"/>
              <a:pPr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8761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6002" y="1548000"/>
            <a:ext cx="6255695" cy="540000"/>
          </a:xfrm>
        </p:spPr>
        <p:txBody>
          <a:bodyPr>
            <a:normAutofit/>
          </a:bodyPr>
          <a:lstStyle>
            <a:lvl1pPr algn="l">
              <a:defRPr sz="32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6000" y="2124000"/>
            <a:ext cx="6260740" cy="540000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16000" y="6264000"/>
            <a:ext cx="2556000" cy="2880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 smtClean="0"/>
              <a:t>Fornavn Etternavn </a:t>
            </a:r>
            <a:fld id="{DDBD058A-49AF-4EE2-897A-36A4DD15A2D2}" type="datetimeFigureOut">
              <a:rPr lang="nb-NO" smtClean="0"/>
              <a:pPr/>
              <a:t>11.02.2012</a:t>
            </a:fld>
            <a:endParaRPr lang="nb-NO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763688" cy="687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10209"/>
            <a:ext cx="1261768" cy="1188623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2016000" y="1548000"/>
            <a:ext cx="7092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0" y="6264000"/>
            <a:ext cx="252000" cy="0"/>
          </a:xfrm>
          <a:prstGeom prst="line">
            <a:avLst/>
          </a:prstGeom>
          <a:ln w="12700">
            <a:solidFill>
              <a:srgbClr val="CCCC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0" y="6416400"/>
            <a:ext cx="252000" cy="0"/>
          </a:xfrm>
          <a:prstGeom prst="line">
            <a:avLst/>
          </a:prstGeom>
          <a:ln w="12700">
            <a:solidFill>
              <a:srgbClr val="CCCC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91003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000" y="216000"/>
            <a:ext cx="7920000" cy="936000"/>
          </a:xfrm>
        </p:spPr>
        <p:txBody>
          <a:bodyPr anchor="t">
            <a:normAutofit/>
          </a:bodyPr>
          <a:lstStyle>
            <a:lvl1pPr algn="l">
              <a:defRPr sz="32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000" y="1980001"/>
            <a:ext cx="7920000" cy="4214888"/>
          </a:xfrm>
        </p:spPr>
        <p:txBody>
          <a:bodyPr/>
          <a:lstStyle>
            <a:lvl1pPr marL="342900" indent="-342900">
              <a:buFont typeface="Calibri" pitchFamily="34" charset="0"/>
              <a:buChar char="—"/>
              <a:defRPr sz="2400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Calibri" pitchFamily="34" charset="0"/>
              <a:buChar char="—"/>
              <a:defRPr sz="20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Calibri" pitchFamily="34" charset="0"/>
              <a:buChar char="—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Calibri" pitchFamily="34" charset="0"/>
              <a:buChar char="—"/>
              <a:defRPr sz="1200">
                <a:latin typeface="Arial" pitchFamily="34" charset="0"/>
                <a:cs typeface="Arial" pitchFamily="34" charset="0"/>
              </a:defRPr>
            </a:lvl4pPr>
            <a:lvl5pPr marL="2057400" indent="-228600">
              <a:buFont typeface="Calibri" pitchFamily="34" charset="0"/>
              <a:buChar char="—"/>
              <a:defRPr sz="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68000" y="6228000"/>
            <a:ext cx="4114800" cy="365125"/>
          </a:xfrm>
        </p:spPr>
        <p:txBody>
          <a:bodyPr/>
          <a:lstStyle>
            <a:lvl1pPr>
              <a:defRPr sz="1100" baseline="0">
                <a:solidFill>
                  <a:srgbClr val="999999"/>
                </a:solidFill>
                <a:latin typeface="Arial" pitchFamily="34" charset="0"/>
              </a:defRPr>
            </a:lvl1pPr>
          </a:lstStyle>
          <a:p>
            <a:r>
              <a:rPr lang="nb-NO" dirty="0" smtClean="0"/>
              <a:t>Presentasjonens tittel  </a:t>
            </a:r>
            <a:fld id="{DDBD058A-49AF-4EE2-897A-36A4DD15A2D2}" type="datetimeFigureOut">
              <a:rPr lang="nb-NO" smtClean="0"/>
              <a:pPr/>
              <a:t>11.02.2012</a:t>
            </a:fld>
            <a:endParaRPr lang="nb-NO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0"/>
            <a:ext cx="9144000" cy="0"/>
          </a:xfrm>
          <a:prstGeom prst="line">
            <a:avLst/>
          </a:prstGeom>
          <a:ln w="107950">
            <a:solidFill>
              <a:srgbClr val="277D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320" y="5881496"/>
            <a:ext cx="542544" cy="493776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468000" y="6228000"/>
            <a:ext cx="7920000" cy="0"/>
          </a:xfrm>
          <a:prstGeom prst="line">
            <a:avLst/>
          </a:prstGeom>
          <a:ln w="12700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1926368" y="6354000"/>
            <a:ext cx="0" cy="108000"/>
          </a:xfrm>
          <a:prstGeom prst="line">
            <a:avLst/>
          </a:prstGeom>
          <a:ln w="12700">
            <a:solidFill>
              <a:srgbClr val="277D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8960400" y="324000"/>
            <a:ext cx="180000" cy="0"/>
          </a:xfrm>
          <a:prstGeom prst="line">
            <a:avLst/>
          </a:prstGeom>
          <a:ln w="12700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8960400" y="396000"/>
            <a:ext cx="180000" cy="0"/>
          </a:xfrm>
          <a:prstGeom prst="line">
            <a:avLst/>
          </a:prstGeom>
          <a:ln w="12700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8961344" y="468000"/>
            <a:ext cx="180000" cy="0"/>
          </a:xfrm>
          <a:prstGeom prst="line">
            <a:avLst/>
          </a:prstGeom>
          <a:ln w="12700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8961344" y="648000"/>
            <a:ext cx="180000" cy="0"/>
          </a:xfrm>
          <a:prstGeom prst="line">
            <a:avLst/>
          </a:prstGeom>
          <a:ln w="12700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8960400" y="1152000"/>
            <a:ext cx="180000" cy="0"/>
          </a:xfrm>
          <a:prstGeom prst="line">
            <a:avLst/>
          </a:prstGeom>
          <a:ln w="12700">
            <a:solidFill>
              <a:srgbClr val="277D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361990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D058A-49AF-4EE2-897A-36A4DD15A2D2}" type="datetimeFigureOut">
              <a:rPr lang="nb-NO" smtClean="0"/>
              <a:pPr/>
              <a:t>11.02.2012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AA185-A6F0-44EE-8B79-6F0F9E415D9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939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6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7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8.wmf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20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b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microsoft.com/office/2007/relationships/hdphoto" Target="../media/hdphoto1.wdp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6003" y="1988840"/>
            <a:ext cx="4356197" cy="1800200"/>
          </a:xfrm>
        </p:spPr>
        <p:txBody>
          <a:bodyPr>
            <a:normAutofit fontScale="90000"/>
          </a:bodyPr>
          <a:lstStyle/>
          <a:p>
            <a:r>
              <a:rPr lang="nb-NO" dirty="0" smtClean="0">
                <a:latin typeface="Garamond" pitchFamily="18" charset="0"/>
              </a:rPr>
              <a:t>A Relative Reinforcer </a:t>
            </a:r>
            <a:r>
              <a:rPr lang="nb-NO" dirty="0" err="1" smtClean="0">
                <a:latin typeface="Garamond" pitchFamily="18" charset="0"/>
              </a:rPr>
              <a:t>Theory</a:t>
            </a:r>
            <a:r>
              <a:rPr lang="nb-NO" dirty="0" smtClean="0">
                <a:latin typeface="Garamond" pitchFamily="18" charset="0"/>
              </a:rPr>
              <a:t> </a:t>
            </a:r>
            <a:r>
              <a:rPr lang="nb-NO" dirty="0" err="1" smtClean="0">
                <a:latin typeface="Garamond" pitchFamily="18" charset="0"/>
              </a:rPr>
              <a:t>of</a:t>
            </a:r>
            <a:r>
              <a:rPr lang="nb-NO" dirty="0" smtClean="0">
                <a:latin typeface="Garamond" pitchFamily="18" charset="0"/>
              </a:rPr>
              <a:t> </a:t>
            </a:r>
            <a:r>
              <a:rPr lang="nb-NO" dirty="0" err="1" smtClean="0">
                <a:latin typeface="Garamond" pitchFamily="18" charset="0"/>
              </a:rPr>
              <a:t>Autism</a:t>
            </a:r>
            <a:r>
              <a:rPr lang="nb-NO" dirty="0" smtClean="0">
                <a:latin typeface="Garamond" pitchFamily="18" charset="0"/>
              </a:rPr>
              <a:t/>
            </a:r>
            <a:br>
              <a:rPr lang="nb-NO" dirty="0" smtClean="0">
                <a:latin typeface="Garamond" pitchFamily="18" charset="0"/>
              </a:rPr>
            </a:br>
            <a:r>
              <a:rPr lang="nb-NO" dirty="0">
                <a:latin typeface="Garamond" pitchFamily="18" charset="0"/>
              </a:rPr>
              <a:t/>
            </a:r>
            <a:br>
              <a:rPr lang="nb-NO" dirty="0">
                <a:latin typeface="Garamond" pitchFamily="18" charset="0"/>
              </a:rPr>
            </a:br>
            <a:r>
              <a:rPr lang="nb-NO" sz="2000" b="0" dirty="0" smtClean="0">
                <a:latin typeface="Garamond" pitchFamily="18" charset="0"/>
              </a:rPr>
              <a:t>Lars Klintwall</a:t>
            </a:r>
            <a:br>
              <a:rPr lang="nb-NO" sz="2000" b="0" dirty="0" smtClean="0">
                <a:latin typeface="Garamond" pitchFamily="18" charset="0"/>
              </a:rPr>
            </a:br>
            <a:r>
              <a:rPr lang="nb-NO" sz="2000" b="0" dirty="0" smtClean="0">
                <a:latin typeface="Garamond" pitchFamily="18" charset="0"/>
              </a:rPr>
              <a:t>Espen Borgå-Johansen</a:t>
            </a:r>
            <a:br>
              <a:rPr lang="nb-NO" sz="2000" b="0" dirty="0" smtClean="0">
                <a:latin typeface="Garamond" pitchFamily="18" charset="0"/>
              </a:rPr>
            </a:br>
            <a:r>
              <a:rPr lang="nb-NO" sz="2000" b="0" dirty="0" smtClean="0">
                <a:latin typeface="Garamond" pitchFamily="18" charset="0"/>
              </a:rPr>
              <a:t>Per Holth</a:t>
            </a:r>
            <a:br>
              <a:rPr lang="nb-NO" sz="2000" b="0" dirty="0" smtClean="0">
                <a:latin typeface="Garamond" pitchFamily="18" charset="0"/>
              </a:rPr>
            </a:br>
            <a:r>
              <a:rPr lang="nb-NO" sz="2000" b="0" dirty="0" smtClean="0">
                <a:latin typeface="Garamond" pitchFamily="18" charset="0"/>
              </a:rPr>
              <a:t>Svein Eikeseth</a:t>
            </a:r>
            <a:endParaRPr lang="nb-NO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7053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8424" y="216000"/>
            <a:ext cx="7920000" cy="936000"/>
          </a:xfrm>
        </p:spPr>
        <p:txBody>
          <a:bodyPr>
            <a:normAutofit fontScale="90000"/>
          </a:bodyPr>
          <a:lstStyle/>
          <a:p>
            <a:r>
              <a:rPr lang="sv-SE" dirty="0" smtClean="0"/>
              <a:t>Husk! Autism är en beteenderepertoar (DSM-IV)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078419" y="6228000"/>
            <a:ext cx="4114800" cy="365125"/>
          </a:xfrm>
        </p:spPr>
        <p:txBody>
          <a:bodyPr/>
          <a:lstStyle/>
          <a:p>
            <a:r>
              <a:rPr lang="nb-NO" smtClean="0"/>
              <a:t>Presentasjonens tittel  </a:t>
            </a:r>
            <a:fld id="{E7E015EC-FF57-41EA-95A0-7FA4C1318961}" type="datetime1">
              <a:rPr lang="nb-NO" smtClean="0"/>
              <a:t>11.02.2012</a:t>
            </a:fld>
            <a:endParaRPr lang="nb-NO" dirty="0"/>
          </a:p>
        </p:txBody>
      </p:sp>
      <p:sp>
        <p:nvSpPr>
          <p:cNvPr id="6" name="Rektangel 5"/>
          <p:cNvSpPr/>
          <p:nvPr/>
        </p:nvSpPr>
        <p:spPr>
          <a:xfrm>
            <a:off x="1510011" y="1643063"/>
            <a:ext cx="5572125" cy="1214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/>
          </a:p>
        </p:txBody>
      </p:sp>
      <p:sp>
        <p:nvSpPr>
          <p:cNvPr id="7" name="Rektangel 6"/>
          <p:cNvSpPr/>
          <p:nvPr/>
        </p:nvSpPr>
        <p:spPr>
          <a:xfrm>
            <a:off x="1510011" y="1643063"/>
            <a:ext cx="5572125" cy="12144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/>
          </a:p>
        </p:txBody>
      </p:sp>
      <p:sp>
        <p:nvSpPr>
          <p:cNvPr id="8" name="Rektangel 7"/>
          <p:cNvSpPr/>
          <p:nvPr/>
        </p:nvSpPr>
        <p:spPr>
          <a:xfrm>
            <a:off x="1510011" y="3000375"/>
            <a:ext cx="5572125" cy="1214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/>
          </a:p>
        </p:txBody>
      </p:sp>
      <p:sp>
        <p:nvSpPr>
          <p:cNvPr id="9" name="Rektangel 8"/>
          <p:cNvSpPr/>
          <p:nvPr/>
        </p:nvSpPr>
        <p:spPr>
          <a:xfrm>
            <a:off x="1510011" y="4429125"/>
            <a:ext cx="5572125" cy="1214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/>
          </a:p>
        </p:txBody>
      </p:sp>
      <p:sp>
        <p:nvSpPr>
          <p:cNvPr id="10" name="Rektangel 9"/>
          <p:cNvSpPr/>
          <p:nvPr/>
        </p:nvSpPr>
        <p:spPr>
          <a:xfrm>
            <a:off x="1510011" y="4714875"/>
            <a:ext cx="5572125" cy="92868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/>
          </a:p>
        </p:txBody>
      </p:sp>
      <p:sp>
        <p:nvSpPr>
          <p:cNvPr id="11" name="Rektangel 10"/>
          <p:cNvSpPr/>
          <p:nvPr/>
        </p:nvSpPr>
        <p:spPr>
          <a:xfrm>
            <a:off x="1510011" y="4429125"/>
            <a:ext cx="5572125" cy="2857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467544" y="1643063"/>
            <a:ext cx="8497888" cy="10128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—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—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—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—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—"/>
              <a:defRPr sz="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719138">
              <a:spcBef>
                <a:spcPts val="0"/>
              </a:spcBef>
              <a:buFontTx/>
              <a:buNone/>
              <a:defRPr/>
            </a:pPr>
            <a:r>
              <a:rPr lang="sv-SE" sz="1800" dirty="0" smtClean="0"/>
              <a:t>(a) Ingen icke-verbal kommunikation</a:t>
            </a:r>
          </a:p>
          <a:p>
            <a:pPr indent="719138">
              <a:spcBef>
                <a:spcPts val="0"/>
              </a:spcBef>
              <a:buFontTx/>
              <a:buNone/>
              <a:defRPr/>
            </a:pPr>
            <a:r>
              <a:rPr lang="sv-SE" sz="1800" dirty="0" smtClean="0"/>
              <a:t>(b) Skapar inga kamratrelationer</a:t>
            </a:r>
          </a:p>
          <a:p>
            <a:pPr indent="719138">
              <a:spcBef>
                <a:spcPts val="0"/>
              </a:spcBef>
              <a:buFontTx/>
              <a:buNone/>
              <a:defRPr/>
            </a:pPr>
            <a:r>
              <a:rPr lang="sv-SE" sz="1800" dirty="0" smtClean="0"/>
              <a:t>(c) Delar inte glädje, intressen eller aktiviteter med andra</a:t>
            </a:r>
          </a:p>
          <a:p>
            <a:pPr indent="719138">
              <a:spcBef>
                <a:spcPts val="0"/>
              </a:spcBef>
              <a:buFontTx/>
              <a:buNone/>
              <a:defRPr/>
            </a:pPr>
            <a:r>
              <a:rPr lang="sv-SE" sz="1800" dirty="0" smtClean="0"/>
              <a:t>(d) Ingen social eller emotionell ömsesidighet</a:t>
            </a:r>
          </a:p>
          <a:p>
            <a:pPr>
              <a:lnSpc>
                <a:spcPct val="90000"/>
              </a:lnSpc>
              <a:defRPr/>
            </a:pPr>
            <a:endParaRPr lang="sv-SE" sz="1800" dirty="0" smtClean="0"/>
          </a:p>
        </p:txBody>
      </p:sp>
      <p:sp>
        <p:nvSpPr>
          <p:cNvPr id="14" name="Rektangel 4"/>
          <p:cNvSpPr>
            <a:spLocks noChangeArrowheads="1"/>
          </p:cNvSpPr>
          <p:nvPr/>
        </p:nvSpPr>
        <p:spPr bwMode="auto">
          <a:xfrm>
            <a:off x="824732" y="4357688"/>
            <a:ext cx="558182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719138"/>
            <a:r>
              <a:rPr lang="sv-SE" sz="1800" dirty="0"/>
              <a:t>(a) Intresserar sig bara för begränsade </a:t>
            </a:r>
            <a:r>
              <a:rPr lang="sv-SE" sz="1800" dirty="0" smtClean="0"/>
              <a:t>områden</a:t>
            </a:r>
            <a:endParaRPr lang="sv-SE" sz="1800" dirty="0"/>
          </a:p>
          <a:p>
            <a:pPr indent="719138"/>
            <a:r>
              <a:rPr lang="sv-SE" sz="1800" dirty="0"/>
              <a:t>(b) Insisterar på rutiner eller ritualer</a:t>
            </a:r>
          </a:p>
          <a:p>
            <a:pPr indent="719138"/>
            <a:r>
              <a:rPr lang="sv-SE" sz="1800" dirty="0"/>
              <a:t>(c) </a:t>
            </a:r>
            <a:r>
              <a:rPr lang="sv-SE" sz="1800" dirty="0" smtClean="0"/>
              <a:t>Motoriska </a:t>
            </a:r>
            <a:r>
              <a:rPr lang="sv-SE" sz="1800" dirty="0"/>
              <a:t>manér (tex handviftningar)</a:t>
            </a:r>
          </a:p>
          <a:p>
            <a:pPr indent="719138"/>
            <a:r>
              <a:rPr lang="sv-SE" sz="1800" dirty="0"/>
              <a:t>(d) Tittar mycket på delar av saker</a:t>
            </a:r>
          </a:p>
        </p:txBody>
      </p:sp>
      <p:sp>
        <p:nvSpPr>
          <p:cNvPr id="15" name="Rektangel 14"/>
          <p:cNvSpPr/>
          <p:nvPr/>
        </p:nvSpPr>
        <p:spPr>
          <a:xfrm>
            <a:off x="1510011" y="3000375"/>
            <a:ext cx="5572125" cy="5715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/>
          </a:p>
        </p:txBody>
      </p:sp>
      <p:sp>
        <p:nvSpPr>
          <p:cNvPr id="16" name="Rektangel 15"/>
          <p:cNvSpPr/>
          <p:nvPr/>
        </p:nvSpPr>
        <p:spPr>
          <a:xfrm>
            <a:off x="1510011" y="3929063"/>
            <a:ext cx="5572125" cy="2857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/>
          </a:p>
        </p:txBody>
      </p:sp>
      <p:sp>
        <p:nvSpPr>
          <p:cNvPr id="17" name="Rektangel 16"/>
          <p:cNvSpPr/>
          <p:nvPr/>
        </p:nvSpPr>
        <p:spPr>
          <a:xfrm>
            <a:off x="1510011" y="3571875"/>
            <a:ext cx="5572125" cy="35718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/>
          </a:p>
        </p:txBody>
      </p:sp>
      <p:sp>
        <p:nvSpPr>
          <p:cNvPr id="18" name="Rektangel 5"/>
          <p:cNvSpPr>
            <a:spLocks noChangeArrowheads="1"/>
          </p:cNvSpPr>
          <p:nvPr/>
        </p:nvSpPr>
        <p:spPr bwMode="auto">
          <a:xfrm>
            <a:off x="824732" y="3000375"/>
            <a:ext cx="8429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indent="719138"/>
            <a:r>
              <a:rPr lang="sv-SE" sz="1800" dirty="0"/>
              <a:t>(a) </a:t>
            </a:r>
            <a:r>
              <a:rPr lang="sv-SE" sz="1800" dirty="0" smtClean="0"/>
              <a:t>Snakker ikke </a:t>
            </a:r>
            <a:r>
              <a:rPr lang="sv-SE" sz="1800" dirty="0"/>
              <a:t>åldersadekvat (kompenserar inte)</a:t>
            </a:r>
          </a:p>
          <a:p>
            <a:pPr indent="719138"/>
            <a:r>
              <a:rPr lang="sv-SE" sz="1800" dirty="0"/>
              <a:t>(b) Inleder eller upprätthåller inte samtal</a:t>
            </a:r>
          </a:p>
          <a:p>
            <a:pPr indent="719138"/>
            <a:r>
              <a:rPr lang="sv-SE" sz="1800" dirty="0"/>
              <a:t>(c) </a:t>
            </a:r>
            <a:r>
              <a:rPr lang="sv-SE" dirty="0" smtClean="0"/>
              <a:t>Pratar</a:t>
            </a:r>
            <a:r>
              <a:rPr lang="sv-SE" sz="1800" dirty="0" smtClean="0"/>
              <a:t> stereotypt </a:t>
            </a:r>
            <a:r>
              <a:rPr lang="sv-SE" sz="1800" dirty="0"/>
              <a:t>(upprepar sig, ekolali, prosodi)</a:t>
            </a:r>
          </a:p>
          <a:p>
            <a:pPr indent="719138"/>
            <a:r>
              <a:rPr lang="sv-SE" sz="1800" dirty="0"/>
              <a:t>(d) Leker inte låtsaslek eller imitativ lek</a:t>
            </a:r>
          </a:p>
        </p:txBody>
      </p:sp>
      <p:sp>
        <p:nvSpPr>
          <p:cNvPr id="3" name="Rektangel 2"/>
          <p:cNvSpPr/>
          <p:nvPr/>
        </p:nvSpPr>
        <p:spPr>
          <a:xfrm>
            <a:off x="198310" y="4698928"/>
            <a:ext cx="12528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v-SE" dirty="0"/>
              <a:t>Stereotypic behaviors</a:t>
            </a:r>
            <a:endParaRPr lang="nb-NO" dirty="0"/>
          </a:p>
        </p:txBody>
      </p:sp>
      <p:sp>
        <p:nvSpPr>
          <p:cNvPr id="5" name="Rektangel 4"/>
          <p:cNvSpPr/>
          <p:nvPr/>
        </p:nvSpPr>
        <p:spPr>
          <a:xfrm>
            <a:off x="306198" y="3068960"/>
            <a:ext cx="11694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v-SE" dirty="0" smtClean="0"/>
              <a:t>Verbal behavior</a:t>
            </a:r>
          </a:p>
          <a:p>
            <a:pPr lvl="0"/>
            <a:r>
              <a:rPr lang="sv-SE" dirty="0" smtClean="0"/>
              <a:t>deficit</a:t>
            </a:r>
            <a:endParaRPr lang="nb-NO" dirty="0"/>
          </a:p>
        </p:txBody>
      </p:sp>
      <p:sp>
        <p:nvSpPr>
          <p:cNvPr id="12" name="Rektangel 11"/>
          <p:cNvSpPr/>
          <p:nvPr/>
        </p:nvSpPr>
        <p:spPr>
          <a:xfrm>
            <a:off x="355391" y="1765238"/>
            <a:ext cx="10710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v-SE" dirty="0" smtClean="0"/>
              <a:t>Lack of social interest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6817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Varför har vissa barn autismbeteenden</a:t>
            </a:r>
            <a:r>
              <a:rPr lang="sv-SE" dirty="0" smtClean="0"/>
              <a:t>? – </a:t>
            </a:r>
            <a:br>
              <a:rPr lang="sv-SE" dirty="0" smtClean="0"/>
            </a:br>
            <a:r>
              <a:rPr lang="sv-SE" dirty="0" smtClean="0"/>
              <a:t>theory of mind explanation</a:t>
            </a:r>
            <a:endParaRPr lang="nb-NO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74"/>
          <a:stretch/>
        </p:blipFill>
        <p:spPr>
          <a:xfrm>
            <a:off x="2699792" y="1879192"/>
            <a:ext cx="1636318" cy="206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38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Ferster, 1961</a:t>
            </a:r>
            <a:endParaRPr lang="nb-NO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C:\Users\lklintwall\AppData\Local\Microsoft\Windows\Temporary Internet Files\Content.IE5\39P8YZ7O\MP900433180[1]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11" b="22951"/>
          <a:stretch/>
        </p:blipFill>
        <p:spPr bwMode="auto">
          <a:xfrm>
            <a:off x="2699792" y="2420888"/>
            <a:ext cx="1696829" cy="158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57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Drash &amp; Tudor, 2004</a:t>
            </a:r>
            <a:endParaRPr lang="nb-NO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 descr="C:\Users\lklintwall\AppData\Local\Microsoft\Windows\Temporary Internet Files\Content.IE5\L1UYTZQY\MC900344843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636912"/>
            <a:ext cx="1763878" cy="122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49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The role of experience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>
                <a:latin typeface="Garamond" pitchFamily="18" charset="0"/>
              </a:rPr>
              <a:t>Teoriene til Ferster og Drash &amp; Tudor stämmer dåligt med data:</a:t>
            </a:r>
          </a:p>
          <a:p>
            <a:endParaRPr lang="sv-SE" dirty="0" smtClean="0">
              <a:latin typeface="Garamond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sv-SE" dirty="0" smtClean="0">
                <a:latin typeface="Garamond" pitchFamily="18" charset="0"/>
              </a:rPr>
              <a:t>The evident role of genetics &amp; lesions</a:t>
            </a:r>
          </a:p>
          <a:p>
            <a:pPr>
              <a:buFont typeface="Arial" pitchFamily="34" charset="0"/>
              <a:buChar char="•"/>
            </a:pPr>
            <a:r>
              <a:rPr lang="sv-SE" dirty="0" smtClean="0">
                <a:latin typeface="Garamond" pitchFamily="18" charset="0"/>
              </a:rPr>
              <a:t>No support for a deviant parenting style</a:t>
            </a:r>
          </a:p>
          <a:p>
            <a:pPr>
              <a:buFont typeface="Arial" pitchFamily="34" charset="0"/>
              <a:buChar char="•"/>
            </a:pPr>
            <a:r>
              <a:rPr lang="sv-SE" dirty="0" smtClean="0">
                <a:latin typeface="Garamond" pitchFamily="18" charset="0"/>
              </a:rPr>
              <a:t>Romanian adoptees: only 20 % autism, and transient</a:t>
            </a:r>
          </a:p>
          <a:p>
            <a:endParaRPr lang="sv-SE" dirty="0">
              <a:latin typeface="Garamond" pitchFamily="18" charset="0"/>
            </a:endParaRPr>
          </a:p>
          <a:p>
            <a:r>
              <a:rPr lang="sv-SE" dirty="0" smtClean="0">
                <a:latin typeface="Garamond" pitchFamily="18" charset="0"/>
              </a:rPr>
              <a:t>More likely: medfödd inlärningskillnad får stora effekter över inlärningshistoria</a:t>
            </a:r>
            <a:endParaRPr lang="nb-NO" dirty="0">
              <a:latin typeface="Garamond" pitchFamily="18" charset="0"/>
            </a:endParaRP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Presentasjonens tittel  </a:t>
            </a:r>
            <a:fld id="{D5850A2B-FBA2-4E78-BA4C-896ACA42130E}" type="datetime1">
              <a:rPr lang="nb-NO" smtClean="0"/>
              <a:t>11.02.2012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6081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Beteendeanalytisk diagnostik</a:t>
            </a:r>
            <a:endParaRPr lang="nb-NO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8947">
            <a:off x="4811967" y="1692175"/>
            <a:ext cx="5830386" cy="5251209"/>
          </a:xfr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Presentasjonens tittel  </a:t>
            </a:r>
            <a:fld id="{0FFBFC76-3830-46A3-B4AA-C09D599790D5}" type="datetime1">
              <a:rPr lang="nb-NO" smtClean="0"/>
              <a:t>11.02.2012</a:t>
            </a:fld>
            <a:endParaRPr lang="nb-NO" dirty="0"/>
          </a:p>
        </p:txBody>
      </p:sp>
      <p:sp>
        <p:nvSpPr>
          <p:cNvPr id="6" name="Plassholder for innhold 2"/>
          <p:cNvSpPr txBox="1">
            <a:spLocks/>
          </p:cNvSpPr>
          <p:nvPr/>
        </p:nvSpPr>
        <p:spPr>
          <a:xfrm>
            <a:off x="468000" y="1980001"/>
            <a:ext cx="4104000" cy="4214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—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—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—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—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—"/>
              <a:defRPr sz="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 smtClean="0">
                <a:latin typeface="Garamond" pitchFamily="18" charset="0"/>
              </a:rPr>
              <a:t>Små medfödda skillnader, tex i vad som är förstärkande, får enorma effekter på vidare betingade förstärkare, och på den beteenderepertoar som utvecklas.</a:t>
            </a:r>
          </a:p>
          <a:p>
            <a:r>
              <a:rPr lang="sv-SE" dirty="0" smtClean="0">
                <a:latin typeface="Garamond" pitchFamily="18" charset="0"/>
              </a:rPr>
              <a:t>Ex spela musik, sporta</a:t>
            </a:r>
          </a:p>
          <a:p>
            <a:r>
              <a:rPr lang="sv-SE" dirty="0" smtClean="0">
                <a:latin typeface="Garamond" pitchFamily="18" charset="0"/>
              </a:rPr>
              <a:t>Myten om barnet i glaskulan</a:t>
            </a:r>
          </a:p>
        </p:txBody>
      </p:sp>
    </p:spTree>
    <p:extLst>
      <p:ext uri="{BB962C8B-B14F-4D97-AF65-F5344CB8AC3E}">
        <p14:creationId xmlns:p14="http://schemas.microsoft.com/office/powerpoint/2010/main" val="274703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Two</a:t>
            </a:r>
            <a:r>
              <a:rPr lang="nb-NO" dirty="0" smtClean="0"/>
              <a:t> </a:t>
            </a:r>
            <a:r>
              <a:rPr lang="nb-NO" dirty="0" err="1" smtClean="0"/>
              <a:t>etiologies</a:t>
            </a:r>
            <a:r>
              <a:rPr lang="nb-NO" dirty="0" smtClean="0"/>
              <a:t> for </a:t>
            </a:r>
            <a:r>
              <a:rPr lang="nb-NO" dirty="0" err="1" smtClean="0"/>
              <a:t>autism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000" dirty="0" err="1" smtClean="0">
                <a:latin typeface="Garamond" pitchFamily="18" charset="0"/>
              </a:rPr>
              <a:t>Primary</a:t>
            </a:r>
            <a:r>
              <a:rPr lang="nb-NO" sz="2000" dirty="0" smtClean="0">
                <a:latin typeface="Garamond" pitchFamily="18" charset="0"/>
              </a:rPr>
              <a:t> </a:t>
            </a:r>
            <a:r>
              <a:rPr lang="nb-NO" sz="2000" dirty="0" err="1" smtClean="0">
                <a:latin typeface="Garamond" pitchFamily="18" charset="0"/>
              </a:rPr>
              <a:t>social</a:t>
            </a:r>
            <a:r>
              <a:rPr lang="nb-NO" sz="2000" dirty="0" smtClean="0">
                <a:latin typeface="Garamond" pitchFamily="18" charset="0"/>
              </a:rPr>
              <a:t> reinforcers </a:t>
            </a:r>
            <a:r>
              <a:rPr lang="nb-NO" sz="2000" dirty="0" err="1" smtClean="0">
                <a:latin typeface="Garamond" pitchFamily="18" charset="0"/>
              </a:rPr>
              <a:t>too</a:t>
            </a:r>
            <a:r>
              <a:rPr lang="nb-NO" sz="2000" dirty="0" smtClean="0">
                <a:latin typeface="Garamond" pitchFamily="18" charset="0"/>
              </a:rPr>
              <a:t> </a:t>
            </a:r>
            <a:r>
              <a:rPr lang="nb-NO" sz="2000" dirty="0" err="1" smtClean="0">
                <a:latin typeface="Garamond" pitchFamily="18" charset="0"/>
              </a:rPr>
              <a:t>weak</a:t>
            </a:r>
            <a:r>
              <a:rPr lang="nb-NO" sz="2000" dirty="0" smtClean="0">
                <a:latin typeface="Garamond" pitchFamily="18" charset="0"/>
              </a:rPr>
              <a:t>: </a:t>
            </a:r>
            <a:r>
              <a:rPr lang="nb-NO" sz="2000" dirty="0" err="1" smtClean="0">
                <a:latin typeface="Garamond" pitchFamily="18" charset="0"/>
              </a:rPr>
              <a:t>faces</a:t>
            </a:r>
            <a:r>
              <a:rPr lang="nb-NO" sz="2000" dirty="0" smtClean="0">
                <a:latin typeface="Garamond" pitchFamily="18" charset="0"/>
              </a:rPr>
              <a:t>, </a:t>
            </a:r>
            <a:r>
              <a:rPr lang="nb-NO" sz="2000" dirty="0" err="1" smtClean="0">
                <a:latin typeface="Garamond" pitchFamily="18" charset="0"/>
              </a:rPr>
              <a:t>voices</a:t>
            </a:r>
            <a:r>
              <a:rPr lang="nb-NO" sz="2000" dirty="0" smtClean="0">
                <a:latin typeface="Garamond" pitchFamily="18" charset="0"/>
              </a:rPr>
              <a:t>, touch (</a:t>
            </a:r>
            <a:r>
              <a:rPr lang="nb-NO" sz="2000" dirty="0" err="1" smtClean="0">
                <a:latin typeface="Garamond" pitchFamily="18" charset="0"/>
              </a:rPr>
              <a:t>Spradlin</a:t>
            </a:r>
            <a:r>
              <a:rPr lang="nb-NO" sz="2000" dirty="0" smtClean="0">
                <a:latin typeface="Garamond" pitchFamily="18" charset="0"/>
              </a:rPr>
              <a:t> &amp; </a:t>
            </a:r>
            <a:r>
              <a:rPr lang="nb-NO" sz="2000" dirty="0" err="1" smtClean="0">
                <a:latin typeface="Garamond" pitchFamily="18" charset="0"/>
              </a:rPr>
              <a:t>Brady</a:t>
            </a:r>
            <a:r>
              <a:rPr lang="nb-NO" sz="2000" dirty="0" smtClean="0">
                <a:latin typeface="Garamond" pitchFamily="18" charset="0"/>
              </a:rPr>
              <a:t>, 1999, Dawson, 2010)</a:t>
            </a:r>
          </a:p>
          <a:p>
            <a:endParaRPr lang="nb-NO" sz="2000" dirty="0" smtClean="0">
              <a:latin typeface="Garamond" pitchFamily="18" charset="0"/>
            </a:endParaRPr>
          </a:p>
          <a:p>
            <a:r>
              <a:rPr lang="nb-NO" sz="2000" dirty="0" err="1" smtClean="0">
                <a:latin typeface="Garamond" pitchFamily="18" charset="0"/>
              </a:rPr>
              <a:t>Primary</a:t>
            </a:r>
            <a:r>
              <a:rPr lang="nb-NO" sz="2000" dirty="0" smtClean="0">
                <a:latin typeface="Garamond" pitchFamily="18" charset="0"/>
              </a:rPr>
              <a:t> automatic reinforcers </a:t>
            </a:r>
            <a:r>
              <a:rPr lang="nb-NO" sz="2000" dirty="0" err="1" smtClean="0">
                <a:latin typeface="Garamond" pitchFamily="18" charset="0"/>
              </a:rPr>
              <a:t>too</a:t>
            </a:r>
            <a:r>
              <a:rPr lang="nb-NO" sz="2000" dirty="0" smtClean="0">
                <a:latin typeface="Garamond" pitchFamily="18" charset="0"/>
              </a:rPr>
              <a:t> </a:t>
            </a:r>
            <a:r>
              <a:rPr lang="nb-NO" sz="2000" dirty="0" err="1" smtClean="0">
                <a:latin typeface="Garamond" pitchFamily="18" charset="0"/>
              </a:rPr>
              <a:t>strong</a:t>
            </a:r>
            <a:r>
              <a:rPr lang="nb-NO" sz="2000" dirty="0" smtClean="0">
                <a:latin typeface="Garamond" pitchFamily="18" charset="0"/>
              </a:rPr>
              <a:t>: </a:t>
            </a:r>
            <a:r>
              <a:rPr lang="nb-NO" sz="2000" dirty="0" err="1" smtClean="0">
                <a:latin typeface="Garamond" pitchFamily="18" charset="0"/>
              </a:rPr>
              <a:t>repetition</a:t>
            </a:r>
            <a:r>
              <a:rPr lang="nb-NO" sz="2000" dirty="0" smtClean="0">
                <a:latin typeface="Garamond" pitchFamily="18" charset="0"/>
              </a:rPr>
              <a:t>, angles, </a:t>
            </a:r>
            <a:r>
              <a:rPr lang="nb-NO" sz="2000" dirty="0" err="1" smtClean="0">
                <a:latin typeface="Garamond" pitchFamily="18" charset="0"/>
              </a:rPr>
              <a:t>self-stimulation</a:t>
            </a:r>
            <a:r>
              <a:rPr lang="nb-NO" sz="2000" dirty="0" smtClean="0">
                <a:latin typeface="Garamond" pitchFamily="18" charset="0"/>
              </a:rPr>
              <a:t> (Eikeseth, 2005)</a:t>
            </a:r>
          </a:p>
          <a:p>
            <a:endParaRPr lang="sv-SE" sz="2000" dirty="0">
              <a:latin typeface="Garamond" pitchFamily="18" charset="0"/>
            </a:endParaRPr>
          </a:p>
          <a:p>
            <a:endParaRPr lang="sv-SE" sz="2000" dirty="0" smtClean="0">
              <a:latin typeface="Garamond" pitchFamily="18" charset="0"/>
            </a:endParaRPr>
          </a:p>
          <a:p>
            <a:r>
              <a:rPr lang="sv-SE" sz="2000" dirty="0" smtClean="0">
                <a:latin typeface="Garamond" pitchFamily="18" charset="0"/>
              </a:rPr>
              <a:t>In common: Other stimuli never become conditioned reinforcers</a:t>
            </a:r>
          </a:p>
          <a:p>
            <a:endParaRPr lang="sv-SE" sz="2000" dirty="0">
              <a:latin typeface="Garamond" pitchFamily="18" charset="0"/>
            </a:endParaRPr>
          </a:p>
          <a:p>
            <a:r>
              <a:rPr lang="sv-SE" sz="2000" dirty="0" smtClean="0">
                <a:latin typeface="Garamond" pitchFamily="18" charset="0"/>
              </a:rPr>
              <a:t>Nota bene: Not excluding other pathways!</a:t>
            </a:r>
            <a:endParaRPr lang="nb-NO" sz="2000" dirty="0" smtClean="0">
              <a:latin typeface="Garamond" pitchFamily="18" charset="0"/>
            </a:endParaRPr>
          </a:p>
          <a:p>
            <a:endParaRPr lang="nb-NO" sz="2000" dirty="0" smtClean="0">
              <a:latin typeface="Garamond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Presentasjonens tittel  </a:t>
            </a:r>
            <a:fld id="{903A3C15-F598-4FFB-B4C2-92C0633E2A4B}" type="datetime1">
              <a:rPr lang="nb-NO" smtClean="0"/>
              <a:pPr/>
              <a:t>11.02.2012</a:t>
            </a:fld>
            <a:endParaRPr lang="nb-NO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1916832"/>
            <a:ext cx="3600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 smtClean="0"/>
              <a:t>1</a:t>
            </a:r>
          </a:p>
          <a:p>
            <a:endParaRPr lang="nb-NO" sz="3200" dirty="0" smtClean="0"/>
          </a:p>
          <a:p>
            <a:r>
              <a:rPr lang="nb-NO" sz="3200" dirty="0" smtClean="0"/>
              <a:t>2</a:t>
            </a:r>
          </a:p>
          <a:p>
            <a:endParaRPr lang="nb-NO" sz="3200" dirty="0" smtClean="0"/>
          </a:p>
          <a:p>
            <a:endParaRPr lang="nb-NO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Relative Reinforcer </a:t>
            </a:r>
            <a:r>
              <a:rPr lang="sv-SE" dirty="0"/>
              <a:t>T</a:t>
            </a:r>
            <a:r>
              <a:rPr lang="sv-SE" dirty="0" smtClean="0"/>
              <a:t>heory of Autism</a:t>
            </a:r>
            <a:endParaRPr lang="nb-NO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 descr="C:\Users\lklintwall\AppData\Local\Microsoft\Windows\Temporary Internet Files\Content.IE5\ENG8EK05\MP900443855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792" y="1988840"/>
            <a:ext cx="1063689" cy="106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self stimuli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2160" y="4783882"/>
            <a:ext cx="890375" cy="101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38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err="1" smtClean="0"/>
              <a:t>Pierce</a:t>
            </a:r>
            <a:r>
              <a:rPr lang="nb-NO" dirty="0" smtClean="0"/>
              <a:t> et al, 2010: </a:t>
            </a:r>
            <a:r>
              <a:rPr lang="nb-NO" sz="1800" dirty="0" smtClean="0"/>
              <a:t>”</a:t>
            </a:r>
            <a:r>
              <a:rPr lang="en-US" sz="1800" dirty="0" smtClean="0"/>
              <a:t>Preference for Geometric Patterns Early in Life as a Risk Factor for Autism”</a:t>
            </a:r>
            <a:endParaRPr lang="nb-NO" sz="1700" dirty="0"/>
          </a:p>
        </p:txBody>
      </p:sp>
      <p:pic>
        <p:nvPicPr>
          <p:cNvPr id="5" name="Content Placeholder 4" descr="pierce 2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301353"/>
            <a:ext cx="2880320" cy="435989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Presentasjonens tittel  </a:t>
            </a:r>
            <a:fld id="{62346B72-F5C9-4C97-A1B7-54FFF2D9A5FA}" type="datetime1">
              <a:rPr lang="nb-NO" smtClean="0"/>
              <a:pPr/>
              <a:t>11.02.2012</a:t>
            </a:fld>
            <a:endParaRPr lang="nb-N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2609" t="29531" r="36437" b="27157"/>
          <a:stretch>
            <a:fillRect/>
          </a:stretch>
        </p:blipFill>
        <p:spPr bwMode="auto">
          <a:xfrm rot="5400000">
            <a:off x="4656658" y="2001490"/>
            <a:ext cx="4680520" cy="278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572000" y="1556792"/>
            <a:ext cx="108012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 smtClean="0"/>
              <a:t>Autism</a:t>
            </a:r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r>
              <a:rPr lang="nb-NO" dirty="0" err="1" smtClean="0"/>
              <a:t>Typical</a:t>
            </a:r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r>
              <a:rPr lang="nb-NO" dirty="0" err="1" smtClean="0"/>
              <a:t>Delayed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Individual variation in primary reinforcers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sv-SE" dirty="0" smtClean="0">
                <a:latin typeface="Garamond" pitchFamily="18" charset="0"/>
              </a:rPr>
              <a:t>Difference in primary reinforcer valences, specifically:</a:t>
            </a:r>
          </a:p>
          <a:p>
            <a:pPr marL="808038">
              <a:buFont typeface="Arial" pitchFamily="34" charset="0"/>
              <a:buChar char="•"/>
            </a:pPr>
            <a:r>
              <a:rPr lang="sv-SE" dirty="0" smtClean="0">
                <a:latin typeface="Garamond" pitchFamily="18" charset="0"/>
              </a:rPr>
              <a:t>Faces </a:t>
            </a:r>
            <a:r>
              <a:rPr lang="sv-SE" sz="1400" dirty="0" smtClean="0">
                <a:latin typeface="Garamond" pitchFamily="18" charset="0"/>
              </a:rPr>
              <a:t>(Valenza, 1996)</a:t>
            </a:r>
            <a:endParaRPr lang="sv-SE" dirty="0" smtClean="0">
              <a:latin typeface="Garamond" pitchFamily="18" charset="0"/>
            </a:endParaRPr>
          </a:p>
          <a:p>
            <a:pPr marL="808038">
              <a:buFont typeface="Arial" pitchFamily="34" charset="0"/>
              <a:buChar char="•"/>
            </a:pPr>
            <a:r>
              <a:rPr lang="sv-SE" dirty="0" smtClean="0">
                <a:latin typeface="Garamond" pitchFamily="18" charset="0"/>
              </a:rPr>
              <a:t>Voices </a:t>
            </a:r>
            <a:r>
              <a:rPr lang="sv-SE" sz="1400" dirty="0" smtClean="0">
                <a:latin typeface="Garamond" pitchFamily="18" charset="0"/>
              </a:rPr>
              <a:t>(Rhea, 2007)</a:t>
            </a:r>
          </a:p>
          <a:p>
            <a:pPr marL="808038">
              <a:buFont typeface="Arial" pitchFamily="34" charset="0"/>
              <a:buChar char="•"/>
            </a:pPr>
            <a:r>
              <a:rPr lang="sv-SE" dirty="0" smtClean="0">
                <a:latin typeface="Garamond" pitchFamily="18" charset="0"/>
              </a:rPr>
              <a:t>Repetetive visual</a:t>
            </a:r>
          </a:p>
          <a:p>
            <a:pPr marL="808038">
              <a:buFont typeface="Arial" pitchFamily="34" charset="0"/>
              <a:buChar char="•"/>
            </a:pPr>
            <a:r>
              <a:rPr lang="sv-SE" dirty="0" smtClean="0">
                <a:latin typeface="Garamond" pitchFamily="18" charset="0"/>
              </a:rPr>
              <a:t>Repetetive auditive</a:t>
            </a:r>
          </a:p>
          <a:p>
            <a:pPr marL="465138" indent="0">
              <a:buNone/>
            </a:pPr>
            <a:endParaRPr lang="sv-SE" dirty="0" smtClean="0">
              <a:latin typeface="Garamond" pitchFamily="18" charset="0"/>
            </a:endParaRPr>
          </a:p>
          <a:p>
            <a:pPr marL="358775" indent="-357188">
              <a:buFont typeface="Courier New" pitchFamily="49" charset="0"/>
              <a:buChar char="o"/>
              <a:tabLst>
                <a:tab pos="623888" algn="l"/>
              </a:tabLst>
            </a:pPr>
            <a:r>
              <a:rPr lang="sv-SE" dirty="0" smtClean="0">
                <a:latin typeface="Garamond" pitchFamily="18" charset="0"/>
              </a:rPr>
              <a:t>Primary reinforcer valences might be genetically coded (examples from obesity, olfaction)</a:t>
            </a:r>
            <a:endParaRPr lang="sv-SE" dirty="0">
              <a:latin typeface="Garamond" pitchFamily="18" charset="0"/>
            </a:endParaRPr>
          </a:p>
          <a:p>
            <a:pPr marL="808038">
              <a:buFont typeface="Arial" pitchFamily="34" charset="0"/>
              <a:buChar char="•"/>
            </a:pPr>
            <a:endParaRPr lang="nb-NO" dirty="0">
              <a:latin typeface="Garamond" pitchFamily="18" charset="0"/>
            </a:endParaRP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Presentasjonens tittel  </a:t>
            </a:r>
            <a:fld id="{643E199A-C9F8-4DC4-8610-830974827302}" type="datetime1">
              <a:rPr lang="nb-NO" smtClean="0"/>
              <a:t>11.02.2012</a:t>
            </a:fld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636912"/>
            <a:ext cx="2733303" cy="177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5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Innehåll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sv-SE" dirty="0" smtClean="0">
                <a:latin typeface="Garamond" pitchFamily="18" charset="0"/>
              </a:rPr>
              <a:t>Varför lär sig barn olika mycket i EIBI?</a:t>
            </a:r>
          </a:p>
          <a:p>
            <a:pPr>
              <a:buFont typeface="Arial" pitchFamily="34" charset="0"/>
              <a:buChar char="•"/>
            </a:pPr>
            <a:r>
              <a:rPr lang="sv-SE" dirty="0" smtClean="0">
                <a:latin typeface="Garamond" pitchFamily="18" charset="0"/>
              </a:rPr>
              <a:t>Varför lär sig vissa barn autismbeteenden?</a:t>
            </a:r>
          </a:p>
          <a:p>
            <a:pPr>
              <a:buFont typeface="Arial" pitchFamily="34" charset="0"/>
              <a:buChar char="•"/>
            </a:pPr>
            <a:endParaRPr lang="sv-SE" dirty="0" smtClean="0">
              <a:latin typeface="Garamond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sv-SE" dirty="0" smtClean="0">
                <a:latin typeface="Garamond" pitchFamily="18" charset="0"/>
              </a:rPr>
              <a:t>Kanske för att de inte är socialt motiverade?</a:t>
            </a:r>
          </a:p>
          <a:p>
            <a:pPr>
              <a:buFont typeface="Arial" pitchFamily="34" charset="0"/>
              <a:buChar char="•"/>
            </a:pPr>
            <a:r>
              <a:rPr lang="sv-SE" dirty="0" smtClean="0">
                <a:latin typeface="Garamond" pitchFamily="18" charset="0"/>
              </a:rPr>
              <a:t>Kanske för att de är </a:t>
            </a:r>
            <a:r>
              <a:rPr lang="sv-SE" i="1" dirty="0" smtClean="0">
                <a:latin typeface="Garamond" pitchFamily="18" charset="0"/>
              </a:rPr>
              <a:t>för</a:t>
            </a:r>
            <a:r>
              <a:rPr lang="sv-SE" dirty="0" smtClean="0">
                <a:latin typeface="Garamond" pitchFamily="18" charset="0"/>
              </a:rPr>
              <a:t> bra på att stimma?</a:t>
            </a:r>
          </a:p>
          <a:p>
            <a:pPr>
              <a:buFont typeface="Arial" pitchFamily="34" charset="0"/>
              <a:buChar char="•"/>
            </a:pPr>
            <a:endParaRPr lang="sv-SE" dirty="0" smtClean="0">
              <a:latin typeface="Garamond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sv-SE" dirty="0" smtClean="0">
                <a:latin typeface="Garamond" pitchFamily="18" charset="0"/>
              </a:rPr>
              <a:t>Hur kan man undersöka detta?</a:t>
            </a:r>
          </a:p>
          <a:p>
            <a:pPr>
              <a:buFont typeface="Arial" pitchFamily="34" charset="0"/>
              <a:buChar char="•"/>
            </a:pPr>
            <a:r>
              <a:rPr lang="sv-SE" dirty="0" smtClean="0">
                <a:latin typeface="Garamond" pitchFamily="18" charset="0"/>
              </a:rPr>
              <a:t>Vad skulle man kunna använda det till?</a:t>
            </a:r>
          </a:p>
          <a:p>
            <a:pPr>
              <a:buFont typeface="Arial" pitchFamily="34" charset="0"/>
              <a:buChar char="•"/>
            </a:pPr>
            <a:endParaRPr lang="sv-SE" dirty="0" smtClean="0">
              <a:latin typeface="Garamond" pitchFamily="18" charset="0"/>
            </a:endParaRPr>
          </a:p>
          <a:p>
            <a:pPr>
              <a:buFont typeface="Arial" pitchFamily="34" charset="0"/>
              <a:buChar char="•"/>
            </a:pPr>
            <a:endParaRPr lang="sv-SE" dirty="0" smtClean="0">
              <a:latin typeface="Garamond" pitchFamily="18" charset="0"/>
            </a:endParaRPr>
          </a:p>
          <a:p>
            <a:pPr>
              <a:buFont typeface="Arial" pitchFamily="34" charset="0"/>
              <a:buChar char="•"/>
            </a:pPr>
            <a:endParaRPr lang="sv-SE" dirty="0" smtClean="0">
              <a:latin typeface="Garamond" pitchFamily="18" charset="0"/>
            </a:endParaRPr>
          </a:p>
          <a:p>
            <a:pPr>
              <a:buFont typeface="Arial" pitchFamily="34" charset="0"/>
              <a:buChar char="•"/>
            </a:pPr>
            <a:endParaRPr lang="nb-NO" dirty="0">
              <a:latin typeface="Garamond" pitchFamily="18" charset="0"/>
            </a:endParaRP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Presentasjonens tittel  </a:t>
            </a:r>
            <a:fld id="{C0BFDCED-EFB4-4DCB-B464-A021588E9A8B}" type="datetime1">
              <a:rPr lang="nb-NO" smtClean="0"/>
              <a:t>11.02.2012</a:t>
            </a:fld>
            <a:endParaRPr lang="nb-NO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844526"/>
            <a:ext cx="2088232" cy="2152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4349341"/>
              </p:ext>
            </p:extLst>
          </p:nvPr>
        </p:nvGraphicFramePr>
        <p:xfrm>
          <a:off x="6228184" y="3068960"/>
          <a:ext cx="2468987" cy="1357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685548"/>
            <a:ext cx="2662645" cy="141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228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8000" y="216000"/>
            <a:ext cx="8044696" cy="936000"/>
          </a:xfrm>
        </p:spPr>
        <p:txBody>
          <a:bodyPr>
            <a:normAutofit fontScale="90000"/>
          </a:bodyPr>
          <a:lstStyle/>
          <a:p>
            <a:r>
              <a:rPr lang="sv-SE" dirty="0" smtClean="0"/>
              <a:t>Olfaction: specific genes for specific negative reinforcers </a:t>
            </a:r>
            <a:r>
              <a:rPr lang="nb-NO" sz="1600" dirty="0" err="1"/>
              <a:t>Kobayakawa</a:t>
            </a:r>
            <a:r>
              <a:rPr lang="nb-NO" sz="1600" dirty="0"/>
              <a:t> et al, 2007: http://vimeo.com/6608737</a:t>
            </a:r>
            <a:br>
              <a:rPr lang="nb-NO" sz="1600" dirty="0"/>
            </a:br>
            <a:r>
              <a:rPr lang="sv-SE" sz="1600" dirty="0"/>
              <a:t/>
            </a:r>
            <a:br>
              <a:rPr lang="sv-SE" sz="1600" dirty="0"/>
            </a:br>
            <a:endParaRPr lang="nb-NO" sz="160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Presentasjonens tittel  </a:t>
            </a:r>
            <a:fld id="{4657193F-95BA-4B33-8737-179606A5F7A6}" type="datetime1">
              <a:rPr lang="nb-NO" smtClean="0"/>
              <a:t>11.02.2012</a:t>
            </a:fld>
            <a:endParaRPr lang="nb-NO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"/>
          </p:nvPr>
        </p:nvSpPr>
        <p:spPr>
          <a:xfrm>
            <a:off x="468000" y="1412776"/>
            <a:ext cx="7776408" cy="1152128"/>
          </a:xfrm>
        </p:spPr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sv-SE" dirty="0" smtClean="0">
                <a:latin typeface="Garamond" pitchFamily="18" charset="0"/>
              </a:rPr>
              <a:t>The behavior of mice is negatively reinforced by the smell of cats. This is a primary reinforcer. However:</a:t>
            </a:r>
          </a:p>
          <a:p>
            <a:pPr marL="0" indent="0">
              <a:buNone/>
            </a:pPr>
            <a:endParaRPr lang="sv-SE" dirty="0">
              <a:latin typeface="Garamond" pitchFamily="18" charset="0"/>
            </a:endParaRPr>
          </a:p>
          <a:p>
            <a:pPr marL="0" indent="0">
              <a:buNone/>
            </a:pPr>
            <a:endParaRPr lang="sv-SE" dirty="0" smtClean="0">
              <a:latin typeface="Garamond" pitchFamily="18" charset="0"/>
            </a:endParaRPr>
          </a:p>
        </p:txBody>
      </p:sp>
      <p:pic>
        <p:nvPicPr>
          <p:cNvPr id="6" name="brave mous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508" y="2247983"/>
            <a:ext cx="9147508" cy="514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79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568" y="2780928"/>
            <a:ext cx="5404992" cy="2872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Applications for mapping of SR+</a:t>
            </a:r>
            <a:r>
              <a:rPr lang="sv-SE" dirty="0"/>
              <a:t/>
            </a:r>
            <a:br>
              <a:rPr lang="sv-SE" dirty="0"/>
            </a:b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sv-SE" dirty="0" smtClean="0">
                <a:latin typeface="Garamond" pitchFamily="18" charset="0"/>
              </a:rPr>
              <a:t>Identify </a:t>
            </a:r>
            <a:r>
              <a:rPr lang="sv-SE" dirty="0">
                <a:latin typeface="Garamond" pitchFamily="18" charset="0"/>
              </a:rPr>
              <a:t>genes &amp; endophenotypes </a:t>
            </a:r>
            <a:r>
              <a:rPr lang="sv-SE" sz="1400" dirty="0">
                <a:latin typeface="Garamond" pitchFamily="18" charset="0"/>
              </a:rPr>
              <a:t>(Gottesman &amp; Gould, 2003)</a:t>
            </a:r>
            <a:endParaRPr lang="sv-SE" dirty="0">
              <a:latin typeface="Garamond" pitchFamily="18" charset="0"/>
            </a:endParaRPr>
          </a:p>
          <a:p>
            <a:pPr>
              <a:buFont typeface="Arial" pitchFamily="34" charset="0"/>
              <a:buChar char="•"/>
            </a:pPr>
            <a:endParaRPr lang="sv-SE" dirty="0" smtClean="0">
              <a:latin typeface="Garamond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sv-SE" dirty="0" smtClean="0">
                <a:latin typeface="Garamond" pitchFamily="18" charset="0"/>
              </a:rPr>
              <a:t>Identify high-risk infants </a:t>
            </a:r>
            <a:r>
              <a:rPr lang="sv-SE" sz="1400" dirty="0" smtClean="0">
                <a:latin typeface="Garamond" pitchFamily="18" charset="0"/>
              </a:rPr>
              <a:t>(Swaigenbaum et al, 2005)</a:t>
            </a:r>
          </a:p>
          <a:p>
            <a:pPr>
              <a:buFont typeface="Arial" pitchFamily="34" charset="0"/>
              <a:buChar char="•"/>
            </a:pPr>
            <a:endParaRPr lang="sv-SE" dirty="0" smtClean="0">
              <a:latin typeface="Garamond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sv-SE" dirty="0" smtClean="0">
                <a:latin typeface="Garamond" pitchFamily="18" charset="0"/>
              </a:rPr>
              <a:t>Evaluate interventions aimed at establish social S</a:t>
            </a:r>
            <a:r>
              <a:rPr lang="sv-SE" baseline="30000" dirty="0" smtClean="0">
                <a:latin typeface="Garamond" pitchFamily="18" charset="0"/>
              </a:rPr>
              <a:t>R+</a:t>
            </a:r>
            <a:endParaRPr lang="sv-SE" dirty="0" smtClean="0">
              <a:latin typeface="Garamond" pitchFamily="18" charset="0"/>
            </a:endParaRPr>
          </a:p>
          <a:p>
            <a:pPr marL="0" indent="0">
              <a:buNone/>
            </a:pPr>
            <a:r>
              <a:rPr lang="sv-SE" sz="1600" dirty="0" smtClean="0">
                <a:latin typeface="Garamond" pitchFamily="18" charset="0"/>
              </a:rPr>
              <a:t>	</a:t>
            </a:r>
            <a:r>
              <a:rPr lang="sv-SE" sz="1400" dirty="0" smtClean="0">
                <a:latin typeface="Garamond" pitchFamily="18" charset="0"/>
              </a:rPr>
              <a:t>(F.eks </a:t>
            </a:r>
            <a:r>
              <a:rPr lang="nb-NO" sz="1400" dirty="0" smtClean="0">
                <a:latin typeface="Garamond" pitchFamily="18" charset="0"/>
              </a:rPr>
              <a:t>Holth</a:t>
            </a:r>
            <a:r>
              <a:rPr lang="nb-NO" sz="1400" dirty="0">
                <a:latin typeface="Garamond" pitchFamily="18" charset="0"/>
              </a:rPr>
              <a:t>, </a:t>
            </a:r>
            <a:r>
              <a:rPr lang="nb-NO" sz="1400" dirty="0" smtClean="0">
                <a:latin typeface="Garamond" pitchFamily="18" charset="0"/>
              </a:rPr>
              <a:t>Vandbakk</a:t>
            </a:r>
            <a:r>
              <a:rPr lang="nb-NO" sz="1400" dirty="0">
                <a:latin typeface="Garamond" pitchFamily="18" charset="0"/>
              </a:rPr>
              <a:t>, </a:t>
            </a:r>
            <a:r>
              <a:rPr lang="nb-NO" sz="1400" dirty="0" smtClean="0">
                <a:latin typeface="Garamond" pitchFamily="18" charset="0"/>
              </a:rPr>
              <a:t>Finstad</a:t>
            </a:r>
            <a:r>
              <a:rPr lang="nb-NO" sz="1400" dirty="0">
                <a:latin typeface="Garamond" pitchFamily="18" charset="0"/>
              </a:rPr>
              <a:t>, </a:t>
            </a:r>
            <a:r>
              <a:rPr lang="nb-NO" sz="1400" dirty="0" smtClean="0">
                <a:latin typeface="Garamond" pitchFamily="18" charset="0"/>
              </a:rPr>
              <a:t>Grønnerud &amp; Akselsen-Sørensen, 2009)</a:t>
            </a:r>
          </a:p>
          <a:p>
            <a:pPr>
              <a:buFont typeface="Arial" pitchFamily="34" charset="0"/>
              <a:buChar char="•"/>
            </a:pPr>
            <a:endParaRPr lang="sv-SE" dirty="0" smtClean="0">
              <a:latin typeface="Garamond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sv-SE" dirty="0" smtClean="0">
                <a:latin typeface="Garamond" pitchFamily="18" charset="0"/>
              </a:rPr>
              <a:t>Thus: </a:t>
            </a:r>
            <a:r>
              <a:rPr lang="sv-SE" i="1" dirty="0" smtClean="0">
                <a:latin typeface="Garamond" pitchFamily="18" charset="0"/>
              </a:rPr>
              <a:t>prevent</a:t>
            </a:r>
            <a:r>
              <a:rPr lang="sv-SE" dirty="0" smtClean="0">
                <a:latin typeface="Garamond" pitchFamily="18" charset="0"/>
              </a:rPr>
              <a:t> autism </a:t>
            </a:r>
            <a:r>
              <a:rPr lang="sv-SE" sz="1400" dirty="0" smtClean="0">
                <a:latin typeface="Garamond" pitchFamily="18" charset="0"/>
              </a:rPr>
              <a:t>(Dawson, 2008)</a:t>
            </a:r>
            <a:endParaRPr lang="nb-NO" dirty="0">
              <a:latin typeface="Garamond" pitchFamily="18" charset="0"/>
            </a:endParaRP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Presentasjonens tittel  </a:t>
            </a:r>
            <a:fld id="{27C47385-06BF-44CE-91B4-F0436E4C6BCB}" type="datetime1">
              <a:rPr lang="nb-NO" smtClean="0"/>
              <a:t>11.02.2012</a:t>
            </a:fld>
            <a:endParaRPr lang="nb-NO" dirty="0"/>
          </a:p>
        </p:txBody>
      </p:sp>
      <p:sp>
        <p:nvSpPr>
          <p:cNvPr id="5" name="Ellipse 4"/>
          <p:cNvSpPr/>
          <p:nvPr/>
        </p:nvSpPr>
        <p:spPr>
          <a:xfrm>
            <a:off x="1547664" y="4797153"/>
            <a:ext cx="1728192" cy="72008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837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7 -0.35005 C -0.06042 -0.35283 -0.09809 -0.35352 -0.13611 -0.36069 C -0.16962 -0.37549 -0.13472 -0.36069 -0.23125 -0.36485 C -0.25261 -0.36578 -0.22952 -0.3667 -0.24393 -0.36901 C -0.25608 -0.37086 -0.28056 -0.37341 -0.28056 -0.37318 C -0.30278 -0.37942 -0.32466 -0.38173 -0.34722 -0.38381 C -0.38091 -0.39514 -0.34132 -0.38242 -0.43611 -0.3882 C -0.44462 -0.38867 -0.46146 -0.39237 -0.46146 -0.39213 C -0.46528 -0.39375 -0.46858 -0.39745 -0.47257 -0.39861 C -0.50313 -0.40786 -0.53733 -0.40624 -0.56771 -0.40716 C -0.6566 -0.41872 -0.74844 -0.41086 -0.83768 -0.40924 C -0.8625 -0.40508 -0.88785 -0.40046 -0.91216 -0.39237 C -0.92101 -0.3852 -0.91788 -0.38635 -0.92656 -0.38381 C -0.93177 -0.38242 -0.94236 -0.37965 -0.94236 -0.37942 C -0.94497 -0.37757 -0.94757 -0.37502 -0.95035 -0.37341 C -0.95347 -0.37156 -0.95695 -0.37109 -0.9599 -0.36901 C -0.98021 -0.35468 -0.97222 -0.35699 -0.98837 -0.34381 C -1.0033 -0.33156 -1.01962 -0.32277 -1.03438 -0.30982 C -1.0474 -0.29826 -1.06007 -0.28208 -1.07101 -0.26751 C -1.07413 -0.26335 -1.0783 -0.26011 -1.08056 -0.25502 C -1.08733 -0.23953 -1.08334 -0.24763 -1.09323 -0.23167 C -1.1007 -0.20185 -1.10834 -0.17225 -1.11702 -0.14289 C -1.12205 -0.08138 -1.1257 -0.12069 -1.11858 -0.00971 C -1.11823 -0.003 -1.11736 0.00463 -1.11389 0.00925 C -1.10816 0.01688 -1.11163 0.01203 -1.10434 0.02405 C -1.10156 0.03584 -1.09358 0.0437 -1.08681 0.05156 C -1.07344 0.06729 -1.06094 0.08301 -1.04393 0.0918 C -0.94306 0.09018 -0.94479 0.11284 -0.89323 0.07908 C -0.88229 0.06151 -0.87049 0.05064 -0.8566 0.03677 C -0.85278 0.03284 -0.85052 0.02682 -0.84722 0.02197 C -0.83872 0.00972 -0.83212 -0.00208 -0.82327 -0.01387 C -0.82014 -0.02427 -0.81615 -0.03352 -0.81216 -0.04346 C -0.81268 -0.06543 -0.80955 -0.10104 -0.81702 -0.12601 C -0.83004 -0.16971 -0.85469 -0.20231 -0.88525 -0.22543 C -0.89063 -0.22936 -0.89601 -0.23329 -0.90104 -0.23792 C -0.90452 -0.24115 -0.90677 -0.24647 -0.91059 -0.24855 C -0.93386 -0.26081 -0.96754 -0.26635 -0.99167 -0.26982 C -1.0165 -0.26774 -1.0415 -0.26751 -1.06615 -0.26335 C -1.07031 -0.26265 -1.07327 -0.25711 -1.07726 -0.25502 C -1.09167 -0.24786 -1.10486 -0.24647 -1.11858 -0.23583 C -1.12257 -0.22936 -1.12778 -0.22381 -1.13125 -0.21687 C -1.13212 -0.21502 -1.1316 -0.21225 -1.13281 -0.21063 C -1.13455 -0.20832 -1.13716 -0.20763 -1.13924 -0.20624 C -1.14601 -0.19422 -1.14775 -0.18381 -1.15191 -0.1704 C -1.15313 -0.1667 -1.15538 -0.16346 -1.1566 -0.15976 C -1.16163 -0.14404 -1.16459 -0.12693 -1.16945 -0.11121 C -1.16893 -0.0837 -1.16962 -0.05618 -1.16771 -0.02867 C -1.16754 -0.0252 -1.16406 -0.02358 -1.16302 -0.02034 C -1.16198 -0.01711 -1.16198 -0.01318 -1.16146 -0.00971 C -1.1592 0.00347 -1.15886 0.00879 -1.15347 0.01989 C -1.15052 0.0259 -1.14393 0.03677 -1.14393 0.037 C -1.14184 0.04509 -1.13785 0.05064 -1.13438 0.05804 C -1.12865 0.07029 -1.13038 0.07261 -1.1217 0.08116 C -1.11146 0.10428 -1.09775 0.12162 -1.08368 0.14035 C -1.07952 0.1459 -1.07639 0.15353 -1.07101 0.15723 C -1.06441 0.16185 -1.06424 0.16139 -1.05834 0.16787 C -1.05 0.17711 -1.04254 0.18821 -1.03281 0.19538 C -1.02518 0.20093 -1.01667 0.20509 -1.00903 0.21018 C -1.00521 0.21272 -1.00191 0.21642 -0.99792 0.2185 C -0.99341 0.22081 -0.98837 0.22081 -0.98368 0.22289 C -0.97882 0.22498 -0.97431 0.22914 -0.96945 0.23122 C -0.96424 0.2333 -0.95868 0.23376 -0.95347 0.23561 C -0.95018 0.23677 -0.94705 0.23839 -0.94393 0.23977 C -0.93611 0.25018 -0.92604 0.25018 -0.91545 0.25249 C -0.90278 0.25966 -0.89063 0.26104 -0.87726 0.26521 C -0.84497 0.26451 -0.81285 0.26428 -0.78056 0.26289 C -0.76702 0.26243 -0.75313 0.25596 -0.73924 0.25457 C -0.72535 0.24856 -0.74063 0.25457 -0.70903 0.25041 C -0.70209 0.24948 -0.69531 0.24717 -0.68837 0.24602 C -0.68629 0.24532 -0.6842 0.2444 -0.68212 0.24393 C -0.67674 0.24301 -0.67136 0.24324 -0.66615 0.24185 C -0.66337 0.24116 -0.66111 0.23862 -0.65834 0.23769 C -0.65417 0.23654 -0.64983 0.2363 -0.64549 0.23561 C -0.63837 0.22983 -0.63264 0.22104 -0.625 0.21642 C -0.62188 0.21457 -0.61841 0.21434 -0.61545 0.21226 C -0.60139 0.20278 -0.6099 0.20694 -0.60104 0.19538 C -0.59722 0.19052 -0.59306 0.18613 -0.58837 0.18266 C -0.58542 0.18058 -0.57882 0.1785 -0.57882 0.17873 C -0.57934 0.18197 -0.58056 0.18891 -0.58056 0.18914 " pathEditMode="relative" rAng="0" ptsTypes="ffffffffffffffffffffffffffffffffffffffffffffffffffffffffffffffffffffffffffffffA">
                                      <p:cBhvr>
                                        <p:cTn id="6" dur="3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96" y="27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7" y="2456892"/>
            <a:ext cx="5868144" cy="4401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Techniques for mapping early reinforcers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68000" y="1980001"/>
            <a:ext cx="4824080" cy="4214888"/>
          </a:xfrm>
        </p:spPr>
        <p:txBody>
          <a:bodyPr/>
          <a:lstStyle/>
          <a:p>
            <a:r>
              <a:rPr lang="sv-SE" dirty="0" smtClean="0">
                <a:latin typeface="Garamond" pitchFamily="18" charset="0"/>
              </a:rPr>
              <a:t>Children aged 10 – 18 months</a:t>
            </a:r>
          </a:p>
          <a:p>
            <a:endParaRPr lang="sv-SE" dirty="0">
              <a:latin typeface="Garamond" pitchFamily="18" charset="0"/>
            </a:endParaRPr>
          </a:p>
          <a:p>
            <a:r>
              <a:rPr lang="sv-SE" dirty="0" smtClean="0">
                <a:latin typeface="Garamond" pitchFamily="18" charset="0"/>
              </a:rPr>
              <a:t>Eye-tracking </a:t>
            </a:r>
            <a:r>
              <a:rPr lang="sv-SE" sz="1400" dirty="0" smtClean="0">
                <a:latin typeface="Garamond" pitchFamily="18" charset="0"/>
              </a:rPr>
              <a:t>(Skinner, 1953)</a:t>
            </a:r>
          </a:p>
          <a:p>
            <a:endParaRPr lang="sv-SE" dirty="0" smtClean="0">
              <a:latin typeface="Garamond" pitchFamily="18" charset="0"/>
            </a:endParaRPr>
          </a:p>
          <a:p>
            <a:r>
              <a:rPr lang="sv-SE" dirty="0" smtClean="0">
                <a:latin typeface="Garamond" pitchFamily="18" charset="0"/>
              </a:rPr>
              <a:t>Ipad-test </a:t>
            </a:r>
            <a:r>
              <a:rPr lang="sv-SE" sz="1400" dirty="0" smtClean="0">
                <a:latin typeface="Garamond" pitchFamily="18" charset="0"/>
              </a:rPr>
              <a:t>(touch screen to </a:t>
            </a:r>
          </a:p>
          <a:p>
            <a:pPr marL="0" indent="0">
              <a:buNone/>
            </a:pPr>
            <a:r>
              <a:rPr lang="sv-SE" sz="1400" dirty="0">
                <a:latin typeface="Garamond" pitchFamily="18" charset="0"/>
              </a:rPr>
              <a:t>	</a:t>
            </a:r>
            <a:r>
              <a:rPr lang="sv-SE" sz="1400" dirty="0" smtClean="0">
                <a:latin typeface="Garamond" pitchFamily="18" charset="0"/>
              </a:rPr>
              <a:t>	get stimulus)</a:t>
            </a:r>
          </a:p>
          <a:p>
            <a:pPr marL="0" indent="0">
              <a:buNone/>
            </a:pPr>
            <a:endParaRPr lang="sv-SE" sz="1400" dirty="0">
              <a:latin typeface="Garamond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sv-SE" dirty="0" smtClean="0">
                <a:latin typeface="Garamond" pitchFamily="18" charset="0"/>
              </a:rPr>
              <a:t>Which is best?</a:t>
            </a:r>
            <a:endParaRPr lang="sv-SE" sz="2800" dirty="0" smtClean="0">
              <a:latin typeface="Garamond" pitchFamily="18" charset="0"/>
            </a:endParaRP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Presentasjonens tittel  </a:t>
            </a:r>
            <a:fld id="{875E96E3-8678-4E17-BB56-2ABF03C3DFE5}" type="datetime1">
              <a:rPr lang="nb-NO" smtClean="0"/>
              <a:t>11.02.2012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9198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Presentasjonens tittel  </a:t>
            </a:r>
            <a:fld id="{97563DDB-6CD1-449E-AD4B-3E672F922B20}" type="datetime1">
              <a:rPr lang="nb-NO" smtClean="0"/>
              <a:t>11.02.2012</a:t>
            </a:fld>
            <a:endParaRPr lang="nb-NO" dirty="0"/>
          </a:p>
        </p:txBody>
      </p:sp>
      <p:sp>
        <p:nvSpPr>
          <p:cNvPr id="2" name="TekstSylinder 1"/>
          <p:cNvSpPr txBox="1"/>
          <p:nvPr/>
        </p:nvSpPr>
        <p:spPr>
          <a:xfrm>
            <a:off x="2267744" y="1628800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video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3639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Eye-tracking: pilot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Presentasjonens tittel  </a:t>
            </a:r>
            <a:fld id="{5A11870E-A0F3-403D-A82B-982ADC0AD48B}" type="datetime1">
              <a:rPr lang="nb-NO" smtClean="0"/>
              <a:t>11.02.2012</a:t>
            </a:fld>
            <a:endParaRPr lang="nb-NO" dirty="0"/>
          </a:p>
        </p:txBody>
      </p:sp>
      <p:sp>
        <p:nvSpPr>
          <p:cNvPr id="6" name="Date Placeholder 3"/>
          <p:cNvSpPr txBox="1">
            <a:spLocks/>
          </p:cNvSpPr>
          <p:nvPr/>
        </p:nvSpPr>
        <p:spPr>
          <a:xfrm>
            <a:off x="468000" y="62280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1100" kern="1200" baseline="0">
                <a:solidFill>
                  <a:srgbClr val="999999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mtClean="0"/>
              <a:t>Presentasjonens tittel  </a:t>
            </a:r>
            <a:fld id="{59F5A580-70C2-4357-B0EA-90CD2999E8CB}" type="datetime1">
              <a:rPr lang="nb-NO" smtClean="0"/>
              <a:pPr/>
              <a:t>11.02.2012</a:t>
            </a:fld>
            <a:endParaRPr lang="nb-NO" dirty="0"/>
          </a:p>
        </p:txBody>
      </p:sp>
      <p:pic>
        <p:nvPicPr>
          <p:cNvPr id="7" name="Picture 4" descr="marita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780928"/>
            <a:ext cx="3131840" cy="1792520"/>
          </a:xfrm>
          <a:prstGeom prst="rect">
            <a:avLst/>
          </a:prstGeom>
        </p:spPr>
      </p:pic>
      <p:pic>
        <p:nvPicPr>
          <p:cNvPr id="8" name="Picture 5" descr="Rotating-Puzzle-Spher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0232" y="2636912"/>
            <a:ext cx="2088232" cy="2088232"/>
          </a:xfrm>
          <a:prstGeom prst="rect">
            <a:avLst/>
          </a:prstGeom>
        </p:spPr>
      </p:pic>
      <p:graphicFrame>
        <p:nvGraphicFramePr>
          <p:cNvPr id="9" name="Chart 6"/>
          <p:cNvGraphicFramePr/>
          <p:nvPr/>
        </p:nvGraphicFramePr>
        <p:xfrm>
          <a:off x="3347864" y="2852936"/>
          <a:ext cx="3456384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kstSylinder 9"/>
          <p:cNvSpPr txBox="1"/>
          <p:nvPr/>
        </p:nvSpPr>
        <p:spPr>
          <a:xfrm>
            <a:off x="3311352" y="1268760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dirty="0" smtClean="0"/>
              <a:t>IOA = 96 % !</a:t>
            </a:r>
            <a:endParaRPr lang="nb-NO" sz="3600" dirty="0"/>
          </a:p>
        </p:txBody>
      </p:sp>
    </p:spTree>
    <p:extLst>
      <p:ext uri="{BB962C8B-B14F-4D97-AF65-F5344CB8AC3E}">
        <p14:creationId xmlns:p14="http://schemas.microsoft.com/office/powerpoint/2010/main" val="315262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Presentasjonens tittel  </a:t>
            </a:r>
            <a:fld id="{73466705-40FE-40B9-844A-A96C0ED0E632}" type="datetime1">
              <a:rPr lang="nb-NO" smtClean="0"/>
              <a:t>11.02.2012</a:t>
            </a:fld>
            <a:endParaRPr lang="nb-NO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8000" y="216000"/>
            <a:ext cx="7920000" cy="936000"/>
          </a:xfrm>
        </p:spPr>
        <p:txBody>
          <a:bodyPr/>
          <a:lstStyle/>
          <a:p>
            <a:r>
              <a:rPr lang="sv-SE" dirty="0" smtClean="0"/>
              <a:t>Ipad test</a:t>
            </a:r>
            <a:endParaRPr lang="nb-NO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68000" y="1980001"/>
            <a:ext cx="7920000" cy="4214888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sv-SE" dirty="0" smtClean="0">
                <a:latin typeface="Garamond" pitchFamily="18" charset="0"/>
              </a:rPr>
              <a:t>S</a:t>
            </a:r>
            <a:r>
              <a:rPr lang="sv-SE" baseline="30000" dirty="0" smtClean="0">
                <a:latin typeface="Garamond" pitchFamily="18" charset="0"/>
              </a:rPr>
              <a:t>D</a:t>
            </a:r>
            <a:r>
              <a:rPr lang="sv-SE" dirty="0" smtClean="0">
                <a:latin typeface="Garamond" pitchFamily="18" charset="0"/>
              </a:rPr>
              <a:t>: Blurred image / low sound</a:t>
            </a:r>
            <a:endParaRPr lang="sv-SE" baseline="30000" dirty="0" smtClean="0">
              <a:latin typeface="Garamond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sv-SE" dirty="0" smtClean="0">
                <a:latin typeface="Garamond" pitchFamily="18" charset="0"/>
              </a:rPr>
              <a:t>Response: touch screen</a:t>
            </a:r>
          </a:p>
          <a:p>
            <a:pPr>
              <a:buFont typeface="Arial" pitchFamily="34" charset="0"/>
              <a:buChar char="•"/>
            </a:pPr>
            <a:r>
              <a:rPr lang="sv-SE" dirty="0" smtClean="0">
                <a:latin typeface="Garamond" pitchFamily="18" charset="0"/>
              </a:rPr>
              <a:t>S</a:t>
            </a:r>
            <a:r>
              <a:rPr lang="sv-SE" baseline="30000" dirty="0" smtClean="0">
                <a:latin typeface="Garamond" pitchFamily="18" charset="0"/>
              </a:rPr>
              <a:t>R+</a:t>
            </a:r>
            <a:r>
              <a:rPr lang="sv-SE" dirty="0" smtClean="0">
                <a:latin typeface="Garamond" pitchFamily="18" charset="0"/>
              </a:rPr>
              <a:t>: full-strength presentation</a:t>
            </a:r>
          </a:p>
          <a:p>
            <a:pPr>
              <a:buFont typeface="Arial" pitchFamily="34" charset="0"/>
              <a:buChar char="•"/>
            </a:pPr>
            <a:endParaRPr lang="sv-SE" dirty="0">
              <a:latin typeface="Garamond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sv-SE" dirty="0" smtClean="0">
                <a:latin typeface="Garamond" pitchFamily="18" charset="0"/>
              </a:rPr>
              <a:t>Number of responses is counted</a:t>
            </a:r>
          </a:p>
          <a:p>
            <a:pPr>
              <a:buNone/>
            </a:pPr>
            <a:endParaRPr lang="nb-NO" dirty="0">
              <a:latin typeface="Garamond" pitchFamily="18" charset="0"/>
            </a:endParaRPr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468000" y="62280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1100" kern="1200" baseline="0">
                <a:solidFill>
                  <a:srgbClr val="999999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mtClean="0"/>
              <a:t>Presentasjonens tittel  </a:t>
            </a:r>
            <a:fld id="{7F2D780D-E823-4146-ABA3-FFA207C29044}" type="datetime1">
              <a:rPr lang="nb-NO" smtClean="0"/>
              <a:pPr/>
              <a:t>11.02.2012</a:t>
            </a:fld>
            <a:endParaRPr lang="nb-NO" dirty="0"/>
          </a:p>
        </p:txBody>
      </p:sp>
      <p:pic>
        <p:nvPicPr>
          <p:cNvPr id="9" name="Content Placeholder 4" descr="MomandChild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1185" r="32891"/>
          <a:stretch>
            <a:fillRect/>
          </a:stretch>
        </p:blipFill>
        <p:spPr>
          <a:xfrm>
            <a:off x="4995219" y="548680"/>
            <a:ext cx="4041277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8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Prevent autism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Presentasjonens tittel  </a:t>
            </a:r>
            <a:fld id="{0A35FA53-C8A8-4B70-810A-47C3B9A5EFEA}" type="datetime1">
              <a:rPr lang="nb-NO" smtClean="0"/>
              <a:t>11.02.2012</a:t>
            </a:fld>
            <a:endParaRPr lang="nb-NO" dirty="0"/>
          </a:p>
        </p:txBody>
      </p:sp>
      <p:graphicFrame>
        <p:nvGraphicFramePr>
          <p:cNvPr id="6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7804653"/>
              </p:ext>
            </p:extLst>
          </p:nvPr>
        </p:nvGraphicFramePr>
        <p:xfrm>
          <a:off x="468313" y="1979613"/>
          <a:ext cx="7920037" cy="4214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Pil ned 6"/>
          <p:cNvSpPr/>
          <p:nvPr/>
        </p:nvSpPr>
        <p:spPr>
          <a:xfrm rot="7123086">
            <a:off x="5271757" y="4446425"/>
            <a:ext cx="1224136" cy="1512168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kstSylinder 2"/>
          <p:cNvSpPr txBox="1"/>
          <p:nvPr/>
        </p:nvSpPr>
        <p:spPr>
          <a:xfrm>
            <a:off x="6516216" y="554859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prevention</a:t>
            </a:r>
            <a:endParaRPr lang="nb-NO" dirty="0"/>
          </a:p>
        </p:txBody>
      </p:sp>
      <p:sp>
        <p:nvSpPr>
          <p:cNvPr id="5" name="TekstSylinder 4"/>
          <p:cNvSpPr txBox="1"/>
          <p:nvPr/>
        </p:nvSpPr>
        <p:spPr>
          <a:xfrm>
            <a:off x="6428524" y="1393653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EIBI</a:t>
            </a:r>
            <a:endParaRPr lang="nb-NO" dirty="0"/>
          </a:p>
        </p:txBody>
      </p:sp>
      <p:sp>
        <p:nvSpPr>
          <p:cNvPr id="8" name="Pil ned 7"/>
          <p:cNvSpPr/>
          <p:nvPr/>
        </p:nvSpPr>
        <p:spPr>
          <a:xfrm rot="20684662">
            <a:off x="6588223" y="1976274"/>
            <a:ext cx="1152128" cy="1368152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7738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5" grpId="0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Presentasjonens tittel  </a:t>
            </a:r>
            <a:fld id="{C199F327-FBC2-42EF-9EFD-855D513FFF6A}" type="datetime1">
              <a:rPr lang="nb-NO" smtClean="0"/>
              <a:t>11.02.2012</a:t>
            </a:fld>
            <a:endParaRPr lang="nb-N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74988"/>
            <a:ext cx="5976664" cy="6160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ktangel 6"/>
          <p:cNvSpPr/>
          <p:nvPr/>
        </p:nvSpPr>
        <p:spPr>
          <a:xfrm>
            <a:off x="2843808" y="980728"/>
            <a:ext cx="4680520" cy="5040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6" name="Rett linje 5"/>
          <p:cNvCxnSpPr/>
          <p:nvPr/>
        </p:nvCxnSpPr>
        <p:spPr>
          <a:xfrm flipV="1">
            <a:off x="2699792" y="836712"/>
            <a:ext cx="4968552" cy="53285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linje 18"/>
          <p:cNvCxnSpPr/>
          <p:nvPr/>
        </p:nvCxnSpPr>
        <p:spPr>
          <a:xfrm flipH="1">
            <a:off x="2699792" y="4653136"/>
            <a:ext cx="2196245" cy="1512168"/>
          </a:xfrm>
          <a:prstGeom prst="line">
            <a:avLst/>
          </a:prstGeom>
          <a:ln w="4762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ihåndsform 21"/>
          <p:cNvSpPr/>
          <p:nvPr/>
        </p:nvSpPr>
        <p:spPr>
          <a:xfrm>
            <a:off x="4896037" y="3889828"/>
            <a:ext cx="2709449" cy="763307"/>
          </a:xfrm>
          <a:custGeom>
            <a:avLst/>
            <a:gdLst>
              <a:gd name="connsiteX0" fmla="*/ 0 w 1727200"/>
              <a:gd name="connsiteY0" fmla="*/ 333828 h 333828"/>
              <a:gd name="connsiteX1" fmla="*/ 391885 w 1727200"/>
              <a:gd name="connsiteY1" fmla="*/ 188685 h 333828"/>
              <a:gd name="connsiteX2" fmla="*/ 928914 w 1727200"/>
              <a:gd name="connsiteY2" fmla="*/ 87085 h 333828"/>
              <a:gd name="connsiteX3" fmla="*/ 1727200 w 1727200"/>
              <a:gd name="connsiteY3" fmla="*/ 0 h 333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7200" h="333828">
                <a:moveTo>
                  <a:pt x="0" y="333828"/>
                </a:moveTo>
                <a:cubicBezTo>
                  <a:pt x="118533" y="281818"/>
                  <a:pt x="237066" y="229809"/>
                  <a:pt x="391885" y="188685"/>
                </a:cubicBezTo>
                <a:cubicBezTo>
                  <a:pt x="546704" y="147561"/>
                  <a:pt x="706362" y="118532"/>
                  <a:pt x="928914" y="87085"/>
                </a:cubicBezTo>
                <a:cubicBezTo>
                  <a:pt x="1151466" y="55638"/>
                  <a:pt x="1439333" y="27819"/>
                  <a:pt x="1727200" y="0"/>
                </a:cubicBezTo>
              </a:path>
            </a:pathLst>
          </a:custGeom>
          <a:ln w="4445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24" name="Rett linje 23"/>
          <p:cNvCxnSpPr/>
          <p:nvPr/>
        </p:nvCxnSpPr>
        <p:spPr>
          <a:xfrm flipV="1">
            <a:off x="4896037" y="2348880"/>
            <a:ext cx="2709449" cy="2304256"/>
          </a:xfrm>
          <a:prstGeom prst="line">
            <a:avLst/>
          </a:prstGeom>
          <a:ln w="444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l ned 14"/>
          <p:cNvSpPr/>
          <p:nvPr/>
        </p:nvSpPr>
        <p:spPr>
          <a:xfrm rot="5663098">
            <a:off x="3320440" y="5169795"/>
            <a:ext cx="1224136" cy="1512168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8" name="Rett pil 7"/>
          <p:cNvCxnSpPr>
            <a:stCxn id="15" idx="2"/>
          </p:cNvCxnSpPr>
          <p:nvPr/>
        </p:nvCxnSpPr>
        <p:spPr>
          <a:xfrm flipV="1">
            <a:off x="3178637" y="1282960"/>
            <a:ext cx="4249260" cy="4585111"/>
          </a:xfrm>
          <a:prstGeom prst="straightConnector1">
            <a:avLst/>
          </a:prstGeom>
          <a:ln w="635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Sylinder 9"/>
          <p:cNvSpPr txBox="1"/>
          <p:nvPr/>
        </p:nvSpPr>
        <p:spPr>
          <a:xfrm>
            <a:off x="4896036" y="5337357"/>
            <a:ext cx="2916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 smtClean="0"/>
              <a:t>Very early identification and intervention</a:t>
            </a:r>
            <a:endParaRPr lang="nb-NO" sz="2000" b="1" dirty="0"/>
          </a:p>
        </p:txBody>
      </p:sp>
      <p:sp>
        <p:nvSpPr>
          <p:cNvPr id="14" name="Ellipse 13"/>
          <p:cNvSpPr/>
          <p:nvPr/>
        </p:nvSpPr>
        <p:spPr>
          <a:xfrm>
            <a:off x="2627784" y="5371421"/>
            <a:ext cx="1088700" cy="1081915"/>
          </a:xfrm>
          <a:prstGeom prst="ellipse">
            <a:avLst/>
          </a:prstGeom>
          <a:noFill/>
          <a:ln w="666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EXTREMT tidig intervention</a:t>
            </a:r>
            <a:r>
              <a:rPr lang="sv-SE" dirty="0"/>
              <a:t/>
            </a:r>
            <a:br>
              <a:rPr lang="sv-SE" dirty="0"/>
            </a:b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9522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016003" y="1988840"/>
            <a:ext cx="4212181" cy="1800200"/>
          </a:xfrm>
        </p:spPr>
        <p:txBody>
          <a:bodyPr>
            <a:normAutofit fontScale="90000"/>
          </a:bodyPr>
          <a:lstStyle/>
          <a:p>
            <a:r>
              <a:rPr lang="nb-NO" dirty="0" smtClean="0">
                <a:latin typeface="Garamond" pitchFamily="18" charset="0"/>
              </a:rPr>
              <a:t>A Relative </a:t>
            </a:r>
            <a:r>
              <a:rPr lang="nb-NO" dirty="0">
                <a:latin typeface="Garamond" pitchFamily="18" charset="0"/>
              </a:rPr>
              <a:t>Reinforcer </a:t>
            </a:r>
            <a:r>
              <a:rPr lang="nb-NO" dirty="0" err="1">
                <a:latin typeface="Garamond" pitchFamily="18" charset="0"/>
              </a:rPr>
              <a:t>Theory</a:t>
            </a:r>
            <a:r>
              <a:rPr lang="nb-NO" dirty="0">
                <a:latin typeface="Garamond" pitchFamily="18" charset="0"/>
              </a:rPr>
              <a:t> </a:t>
            </a:r>
            <a:r>
              <a:rPr lang="nb-NO" dirty="0" err="1">
                <a:latin typeface="Garamond" pitchFamily="18" charset="0"/>
              </a:rPr>
              <a:t>of</a:t>
            </a:r>
            <a:r>
              <a:rPr lang="nb-NO" dirty="0">
                <a:latin typeface="Garamond" pitchFamily="18" charset="0"/>
              </a:rPr>
              <a:t> </a:t>
            </a:r>
            <a:r>
              <a:rPr lang="nb-NO" dirty="0" err="1">
                <a:latin typeface="Garamond" pitchFamily="18" charset="0"/>
              </a:rPr>
              <a:t>Autism</a:t>
            </a:r>
            <a:r>
              <a:rPr lang="nb-NO" dirty="0">
                <a:latin typeface="Garamond" pitchFamily="18" charset="0"/>
              </a:rPr>
              <a:t/>
            </a:r>
            <a:br>
              <a:rPr lang="nb-NO" dirty="0">
                <a:latin typeface="Garamond" pitchFamily="18" charset="0"/>
              </a:rPr>
            </a:br>
            <a:r>
              <a:rPr lang="nb-NO" dirty="0">
                <a:latin typeface="Garamond" pitchFamily="18" charset="0"/>
              </a:rPr>
              <a:t/>
            </a:r>
            <a:br>
              <a:rPr lang="nb-NO" dirty="0">
                <a:latin typeface="Garamond" pitchFamily="18" charset="0"/>
              </a:rPr>
            </a:br>
            <a:r>
              <a:rPr lang="nb-NO" b="0" dirty="0">
                <a:latin typeface="Garamond" pitchFamily="18" charset="0"/>
              </a:rPr>
              <a:t>Lars Klintwall</a:t>
            </a:r>
            <a:br>
              <a:rPr lang="nb-NO" b="0" dirty="0">
                <a:latin typeface="Garamond" pitchFamily="18" charset="0"/>
              </a:rPr>
            </a:br>
            <a:r>
              <a:rPr lang="nb-NO" b="0" dirty="0">
                <a:latin typeface="Garamond" pitchFamily="18" charset="0"/>
              </a:rPr>
              <a:t>Espen Borgå-Johansen</a:t>
            </a:r>
            <a:br>
              <a:rPr lang="nb-NO" b="0" dirty="0">
                <a:latin typeface="Garamond" pitchFamily="18" charset="0"/>
              </a:rPr>
            </a:br>
            <a:r>
              <a:rPr lang="nb-NO" b="0" dirty="0">
                <a:latin typeface="Garamond" pitchFamily="18" charset="0"/>
              </a:rPr>
              <a:t>Per Holth</a:t>
            </a:r>
            <a:br>
              <a:rPr lang="nb-NO" b="0" dirty="0">
                <a:latin typeface="Garamond" pitchFamily="18" charset="0"/>
              </a:rPr>
            </a:br>
            <a:r>
              <a:rPr lang="nb-NO" b="0" dirty="0">
                <a:latin typeface="Garamond" pitchFamily="18" charset="0"/>
              </a:rPr>
              <a:t>Svein Eikeseth</a:t>
            </a:r>
            <a:endParaRPr lang="nb-NO" sz="31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1094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Effekt av </a:t>
            </a:r>
            <a:r>
              <a:rPr lang="sv-SE" dirty="0" smtClean="0"/>
              <a:t>EIBI: variationen!</a:t>
            </a:r>
            <a:r>
              <a:rPr lang="sv-SE" dirty="0"/>
              <a:t/>
            </a:r>
            <a:br>
              <a:rPr lang="sv-SE" dirty="0"/>
            </a:b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Presentasjonens tittel  </a:t>
            </a:r>
            <a:fld id="{C199F327-FBC2-42EF-9EFD-855D513FFF6A}" type="datetime1">
              <a:rPr lang="nb-NO" smtClean="0"/>
              <a:t>11.02.2012</a:t>
            </a:fld>
            <a:endParaRPr lang="nb-N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74988"/>
            <a:ext cx="5976664" cy="6160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ktangel 6"/>
          <p:cNvSpPr/>
          <p:nvPr/>
        </p:nvSpPr>
        <p:spPr>
          <a:xfrm>
            <a:off x="2843808" y="980728"/>
            <a:ext cx="4680520" cy="5040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6" name="Rett linje 5"/>
          <p:cNvCxnSpPr/>
          <p:nvPr/>
        </p:nvCxnSpPr>
        <p:spPr>
          <a:xfrm flipV="1">
            <a:off x="2699792" y="836712"/>
            <a:ext cx="4968552" cy="53285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tt pil 8"/>
          <p:cNvCxnSpPr/>
          <p:nvPr/>
        </p:nvCxnSpPr>
        <p:spPr>
          <a:xfrm flipV="1">
            <a:off x="4499992" y="4005064"/>
            <a:ext cx="1152128" cy="86409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tt pil 10"/>
          <p:cNvCxnSpPr/>
          <p:nvPr/>
        </p:nvCxnSpPr>
        <p:spPr>
          <a:xfrm flipV="1">
            <a:off x="4499992" y="4221088"/>
            <a:ext cx="1368152" cy="648072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linje 18"/>
          <p:cNvCxnSpPr/>
          <p:nvPr/>
        </p:nvCxnSpPr>
        <p:spPr>
          <a:xfrm flipH="1">
            <a:off x="2699792" y="4869160"/>
            <a:ext cx="1800200" cy="1296144"/>
          </a:xfrm>
          <a:prstGeom prst="line">
            <a:avLst/>
          </a:prstGeom>
          <a:ln w="4762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ihåndsform 21"/>
          <p:cNvSpPr/>
          <p:nvPr/>
        </p:nvSpPr>
        <p:spPr>
          <a:xfrm>
            <a:off x="5878286" y="3889829"/>
            <a:ext cx="1727200" cy="333828"/>
          </a:xfrm>
          <a:custGeom>
            <a:avLst/>
            <a:gdLst>
              <a:gd name="connsiteX0" fmla="*/ 0 w 1727200"/>
              <a:gd name="connsiteY0" fmla="*/ 333828 h 333828"/>
              <a:gd name="connsiteX1" fmla="*/ 391885 w 1727200"/>
              <a:gd name="connsiteY1" fmla="*/ 188685 h 333828"/>
              <a:gd name="connsiteX2" fmla="*/ 928914 w 1727200"/>
              <a:gd name="connsiteY2" fmla="*/ 87085 h 333828"/>
              <a:gd name="connsiteX3" fmla="*/ 1727200 w 1727200"/>
              <a:gd name="connsiteY3" fmla="*/ 0 h 333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7200" h="333828">
                <a:moveTo>
                  <a:pt x="0" y="333828"/>
                </a:moveTo>
                <a:cubicBezTo>
                  <a:pt x="118533" y="281818"/>
                  <a:pt x="237066" y="229809"/>
                  <a:pt x="391885" y="188685"/>
                </a:cubicBezTo>
                <a:cubicBezTo>
                  <a:pt x="546704" y="147561"/>
                  <a:pt x="706362" y="118532"/>
                  <a:pt x="928914" y="87085"/>
                </a:cubicBezTo>
                <a:cubicBezTo>
                  <a:pt x="1151466" y="55638"/>
                  <a:pt x="1439333" y="27819"/>
                  <a:pt x="1727200" y="0"/>
                </a:cubicBezTo>
              </a:path>
            </a:pathLst>
          </a:custGeom>
          <a:ln w="4445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24" name="Rett linje 23"/>
          <p:cNvCxnSpPr/>
          <p:nvPr/>
        </p:nvCxnSpPr>
        <p:spPr>
          <a:xfrm flipV="1">
            <a:off x="5652120" y="2348880"/>
            <a:ext cx="1953366" cy="1656184"/>
          </a:xfrm>
          <a:prstGeom prst="line">
            <a:avLst/>
          </a:prstGeom>
          <a:ln w="444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79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Variation i behandlingen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Presentasjonens tittel  </a:t>
            </a:r>
            <a:fld id="{1E3C7BE5-E841-4CCD-8715-3C8D56F42A8B}" type="datetime1">
              <a:rPr lang="nb-NO" smtClean="0"/>
              <a:pPr/>
              <a:t>11.02.2012</a:t>
            </a:fld>
            <a:endParaRPr lang="nb-NO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67999" y="1980001"/>
            <a:ext cx="5867416" cy="4214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FontTx/>
              <a:buChar char="-"/>
            </a:pPr>
            <a:r>
              <a:rPr lang="sv-SE" sz="2400" dirty="0" smtClean="0">
                <a:latin typeface="Garamond" pitchFamily="18" charset="0"/>
              </a:rPr>
              <a:t>Intensity of intervention </a:t>
            </a:r>
          </a:p>
          <a:p>
            <a:r>
              <a:rPr lang="sv-SE" sz="1400" dirty="0" smtClean="0">
                <a:latin typeface="Garamond" pitchFamily="18" charset="0"/>
              </a:rPr>
              <a:t>(</a:t>
            </a:r>
            <a:r>
              <a:rPr lang="en-US" sz="1400" dirty="0" smtClean="0">
                <a:latin typeface="Garamond" pitchFamily="18" charset="0"/>
              </a:rPr>
              <a:t>Eikeseth 2002, 2006)</a:t>
            </a:r>
          </a:p>
          <a:p>
            <a:endParaRPr lang="sv-SE" sz="1100" dirty="0" smtClean="0">
              <a:latin typeface="Garamond" pitchFamily="18" charset="0"/>
            </a:endParaRPr>
          </a:p>
          <a:p>
            <a:pPr>
              <a:buFontTx/>
              <a:buChar char="-"/>
            </a:pPr>
            <a:r>
              <a:rPr lang="sv-SE" sz="2400" dirty="0" smtClean="0">
                <a:latin typeface="Garamond" pitchFamily="18" charset="0"/>
              </a:rPr>
              <a:t>Quality of supervision </a:t>
            </a:r>
          </a:p>
          <a:p>
            <a:r>
              <a:rPr lang="sv-SE" sz="1400" dirty="0" smtClean="0">
                <a:latin typeface="Garamond" pitchFamily="18" charset="0"/>
              </a:rPr>
              <a:t>(</a:t>
            </a:r>
            <a:r>
              <a:rPr lang="en-US" sz="1400" dirty="0" err="1" smtClean="0">
                <a:latin typeface="Garamond" pitchFamily="18" charset="0"/>
              </a:rPr>
              <a:t>Bibby</a:t>
            </a:r>
            <a:r>
              <a:rPr lang="en-US" sz="1400" dirty="0" smtClean="0">
                <a:latin typeface="Garamond" pitchFamily="18" charset="0"/>
              </a:rPr>
              <a:t> et al, 2002)</a:t>
            </a:r>
          </a:p>
          <a:p>
            <a:endParaRPr lang="sv-SE" sz="1000" dirty="0" smtClean="0">
              <a:latin typeface="Garamond" pitchFamily="18" charset="0"/>
            </a:endParaRPr>
          </a:p>
          <a:p>
            <a:pPr>
              <a:buFontTx/>
              <a:buChar char="-"/>
            </a:pPr>
            <a:r>
              <a:rPr lang="sv-SE" sz="2400" dirty="0" smtClean="0">
                <a:latin typeface="Garamond" pitchFamily="18" charset="0"/>
              </a:rPr>
              <a:t>Amount of supervision </a:t>
            </a:r>
          </a:p>
          <a:p>
            <a:r>
              <a:rPr lang="sv-SE" sz="1400" dirty="0" smtClean="0">
                <a:latin typeface="Garamond" pitchFamily="18" charset="0"/>
              </a:rPr>
              <a:t>(</a:t>
            </a:r>
            <a:r>
              <a:rPr lang="en-US" sz="1400" dirty="0" smtClean="0">
                <a:latin typeface="Garamond" pitchFamily="18" charset="0"/>
              </a:rPr>
              <a:t>Eikeseth, 2009)</a:t>
            </a:r>
          </a:p>
          <a:p>
            <a:endParaRPr lang="sv-SE" sz="1100" dirty="0" smtClean="0">
              <a:latin typeface="Garamond" pitchFamily="18" charset="0"/>
            </a:endParaRPr>
          </a:p>
          <a:p>
            <a:r>
              <a:rPr lang="sv-SE" sz="2400" dirty="0" smtClean="0">
                <a:latin typeface="Garamond" pitchFamily="18" charset="0"/>
              </a:rPr>
              <a:t>- Allegiance to ABA (pilot)</a:t>
            </a:r>
          </a:p>
          <a:p>
            <a:r>
              <a:rPr lang="sv-SE" sz="1400" dirty="0" smtClean="0">
                <a:latin typeface="Garamond" pitchFamily="18" charset="0"/>
              </a:rPr>
              <a:t>(Klintwall, Gillberg, Bölte &amp; Fernell, 2011)</a:t>
            </a:r>
          </a:p>
          <a:p>
            <a:endParaRPr lang="sv-SE" sz="1400" dirty="0">
              <a:latin typeface="Garamond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v-S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  <a:cs typeface="Arial" pitchFamily="34" charset="0"/>
              </a:rPr>
              <a:t>-</a:t>
            </a:r>
            <a:r>
              <a:rPr kumimoji="0" lang="sv-SE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  <a:cs typeface="Arial" pitchFamily="34" charset="0"/>
              </a:rPr>
              <a:t> Allegiance: Replication på STI &amp; Banyan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aramond" pitchFamily="18" charset="0"/>
              <a:cs typeface="Arial" pitchFamily="34" charset="0"/>
            </a:endParaRPr>
          </a:p>
        </p:txBody>
      </p:sp>
      <p:pic>
        <p:nvPicPr>
          <p:cNvPr id="8" name="Bildobjekt 4" descr="nadin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124744"/>
            <a:ext cx="2071687" cy="23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C:\Users\lamal\AppData\Local\Microsoft\Windows\Temporary Internet Files\Content.IE5\V4M4N6VF\MC900280865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9362" y="2492896"/>
            <a:ext cx="2814638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ruta 5"/>
          <p:cNvSpPr txBox="1">
            <a:spLocks noChangeArrowheads="1"/>
          </p:cNvSpPr>
          <p:nvPr/>
        </p:nvSpPr>
        <p:spPr bwMode="auto">
          <a:xfrm>
            <a:off x="6335415" y="2300858"/>
            <a:ext cx="14049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sz="7200" b="1" dirty="0"/>
              <a:t>=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Variation fra barnet: beneficial factors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GB" dirty="0">
                <a:latin typeface="Garamond" pitchFamily="18" charset="0"/>
              </a:rPr>
              <a:t>Low age </a:t>
            </a:r>
            <a:r>
              <a:rPr lang="en-GB" sz="1400" dirty="0">
                <a:latin typeface="Garamond" pitchFamily="18" charset="0"/>
              </a:rPr>
              <a:t>(Harris &amp; </a:t>
            </a:r>
            <a:r>
              <a:rPr lang="en-GB" sz="1400" dirty="0" err="1">
                <a:latin typeface="Garamond" pitchFamily="18" charset="0"/>
              </a:rPr>
              <a:t>Handleman</a:t>
            </a:r>
            <a:r>
              <a:rPr lang="en-GB" sz="1400" dirty="0">
                <a:latin typeface="Garamond" pitchFamily="18" charset="0"/>
              </a:rPr>
              <a:t>, 2000)</a:t>
            </a:r>
          </a:p>
          <a:p>
            <a:pPr>
              <a:buFont typeface="Arial" pitchFamily="34" charset="0"/>
              <a:buChar char="•"/>
            </a:pPr>
            <a:endParaRPr lang="en-GB" dirty="0" smtClean="0">
              <a:latin typeface="Garamond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latin typeface="Garamond" pitchFamily="18" charset="0"/>
              </a:rPr>
              <a:t>High </a:t>
            </a:r>
            <a:r>
              <a:rPr lang="en-GB" dirty="0">
                <a:latin typeface="Garamond" pitchFamily="18" charset="0"/>
              </a:rPr>
              <a:t>IQ </a:t>
            </a:r>
            <a:r>
              <a:rPr lang="en-GB" sz="1400" dirty="0">
                <a:latin typeface="Garamond" pitchFamily="18" charset="0"/>
              </a:rPr>
              <a:t>(</a:t>
            </a:r>
            <a:r>
              <a:rPr lang="en-US" sz="1400" dirty="0">
                <a:latin typeface="Garamond" pitchFamily="18" charset="0"/>
              </a:rPr>
              <a:t>Ben-</a:t>
            </a:r>
            <a:r>
              <a:rPr lang="en-US" sz="1400" dirty="0" err="1">
                <a:latin typeface="Garamond" pitchFamily="18" charset="0"/>
              </a:rPr>
              <a:t>Itzchak</a:t>
            </a:r>
            <a:r>
              <a:rPr lang="en-US" sz="1400" dirty="0">
                <a:latin typeface="Garamond" pitchFamily="18" charset="0"/>
              </a:rPr>
              <a:t> &amp; </a:t>
            </a:r>
            <a:r>
              <a:rPr lang="en-US" sz="1400" dirty="0" err="1">
                <a:latin typeface="Garamond" pitchFamily="18" charset="0"/>
              </a:rPr>
              <a:t>Zachor</a:t>
            </a:r>
            <a:r>
              <a:rPr lang="en-US" sz="1400" dirty="0">
                <a:latin typeface="Garamond" pitchFamily="18" charset="0"/>
              </a:rPr>
              <a:t>, 2007)</a:t>
            </a:r>
            <a:endParaRPr lang="en-GB" sz="1400" dirty="0">
              <a:latin typeface="Garamond" pitchFamily="18" charset="0"/>
            </a:endParaRPr>
          </a:p>
          <a:p>
            <a:pPr>
              <a:buFont typeface="Arial" pitchFamily="34" charset="0"/>
              <a:buChar char="•"/>
            </a:pPr>
            <a:endParaRPr lang="en-GB" dirty="0" smtClean="0">
              <a:latin typeface="Garamond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latin typeface="Garamond" pitchFamily="18" charset="0"/>
              </a:rPr>
              <a:t>No </a:t>
            </a:r>
            <a:r>
              <a:rPr lang="en-GB" dirty="0" err="1">
                <a:latin typeface="Garamond" pitchFamily="18" charset="0"/>
              </a:rPr>
              <a:t>dysmorphologies</a:t>
            </a:r>
            <a:r>
              <a:rPr lang="en-GB" dirty="0">
                <a:latin typeface="Garamond" pitchFamily="18" charset="0"/>
              </a:rPr>
              <a:t> </a:t>
            </a:r>
            <a:r>
              <a:rPr lang="en-GB" sz="1400" dirty="0">
                <a:latin typeface="Garamond" pitchFamily="18" charset="0"/>
              </a:rPr>
              <a:t>(</a:t>
            </a:r>
            <a:r>
              <a:rPr lang="sv-SE" sz="1400" dirty="0">
                <a:latin typeface="Garamond" pitchFamily="18" charset="0"/>
              </a:rPr>
              <a:t>Stoelb et al, 2004)</a:t>
            </a:r>
            <a:endParaRPr lang="en-GB" sz="1400" dirty="0">
              <a:latin typeface="Garamond" pitchFamily="18" charset="0"/>
            </a:endParaRPr>
          </a:p>
          <a:p>
            <a:pPr>
              <a:buFont typeface="Arial" pitchFamily="34" charset="0"/>
              <a:buChar char="•"/>
            </a:pPr>
            <a:endParaRPr lang="sv-SE" dirty="0" smtClean="0">
              <a:latin typeface="Garamond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sv-SE" dirty="0" smtClean="0">
                <a:latin typeface="Garamond" pitchFamily="18" charset="0"/>
              </a:rPr>
              <a:t>MR </a:t>
            </a:r>
            <a:r>
              <a:rPr lang="sv-SE" dirty="0">
                <a:latin typeface="Garamond" pitchFamily="18" charset="0"/>
              </a:rPr>
              <a:t>or PDD-NOS </a:t>
            </a:r>
            <a:r>
              <a:rPr lang="sv-SE" sz="1400" dirty="0">
                <a:latin typeface="Garamond" pitchFamily="18" charset="0"/>
              </a:rPr>
              <a:t>(Eldevik et al, 2010; Smith, Groen &amp; Wynn, 2010)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Presentasjonens tittel  </a:t>
            </a:r>
            <a:fld id="{00A187C1-33E7-4D01-BE68-504362753391}" type="datetime1">
              <a:rPr lang="nb-NO" smtClean="0"/>
              <a:t>11.02.2012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4818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pian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603" y="553115"/>
            <a:ext cx="2095500" cy="157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C:\Users\lklintwall\AppData\Local\Microsoft\Windows\Temporary Internet Files\Content.IE5\L1UYTZQY\MC900438788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971177"/>
            <a:ext cx="2165018" cy="227736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Mulig prediktor: forsterkerprofil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>
                <a:latin typeface="Garamond" pitchFamily="18" charset="0"/>
              </a:rPr>
              <a:t>Socialt </a:t>
            </a:r>
            <a:r>
              <a:rPr lang="sv-SE" i="1" dirty="0" smtClean="0">
                <a:latin typeface="Garamond" pitchFamily="18" charset="0"/>
              </a:rPr>
              <a:t>medierade</a:t>
            </a:r>
            <a:r>
              <a:rPr lang="sv-SE" dirty="0" smtClean="0">
                <a:latin typeface="Garamond" pitchFamily="18" charset="0"/>
              </a:rPr>
              <a:t> forsterkere</a:t>
            </a:r>
          </a:p>
          <a:p>
            <a:pPr marL="0" indent="0">
              <a:buNone/>
            </a:pPr>
            <a:r>
              <a:rPr lang="sv-SE" dirty="0">
                <a:latin typeface="Garamond" pitchFamily="18" charset="0"/>
              </a:rPr>
              <a:t>	</a:t>
            </a:r>
            <a:r>
              <a:rPr lang="sv-SE" dirty="0" smtClean="0">
                <a:latin typeface="Garamond" pitchFamily="18" charset="0"/>
              </a:rPr>
              <a:t>(inkl </a:t>
            </a:r>
            <a:r>
              <a:rPr lang="sv-SE" i="1" dirty="0" smtClean="0">
                <a:latin typeface="Garamond" pitchFamily="18" charset="0"/>
              </a:rPr>
              <a:t>sociala </a:t>
            </a:r>
            <a:r>
              <a:rPr lang="sv-SE" dirty="0" smtClean="0">
                <a:latin typeface="Garamond" pitchFamily="18" charset="0"/>
              </a:rPr>
              <a:t>forsterkere)</a:t>
            </a:r>
          </a:p>
          <a:p>
            <a:endParaRPr lang="sv-SE" dirty="0" smtClean="0">
              <a:latin typeface="Garamond" pitchFamily="18" charset="0"/>
            </a:endParaRPr>
          </a:p>
          <a:p>
            <a:r>
              <a:rPr lang="sv-SE" dirty="0" smtClean="0">
                <a:latin typeface="Garamond" pitchFamily="18" charset="0"/>
              </a:rPr>
              <a:t>Automatiska forsterkere = stereotypier</a:t>
            </a:r>
          </a:p>
          <a:p>
            <a:endParaRPr lang="sv-SE" dirty="0">
              <a:latin typeface="Garamond" pitchFamily="18" charset="0"/>
            </a:endParaRPr>
          </a:p>
          <a:p>
            <a:r>
              <a:rPr lang="sv-SE" dirty="0" smtClean="0">
                <a:latin typeface="Garamond" pitchFamily="18" charset="0"/>
              </a:rPr>
              <a:t>Predicts outcome?</a:t>
            </a:r>
          </a:p>
          <a:p>
            <a:endParaRPr lang="sv-SE" dirty="0">
              <a:latin typeface="Garamond" pitchFamily="18" charset="0"/>
            </a:endParaRPr>
          </a:p>
          <a:p>
            <a:endParaRPr lang="sv-SE" dirty="0" smtClean="0">
              <a:latin typeface="Garamond" pitchFamily="18" charset="0"/>
            </a:endParaRPr>
          </a:p>
          <a:p>
            <a:endParaRPr lang="sv-SE" dirty="0" smtClean="0">
              <a:latin typeface="Garamond" pitchFamily="18" charset="0"/>
            </a:endParaRPr>
          </a:p>
          <a:p>
            <a:pPr>
              <a:buNone/>
            </a:pPr>
            <a:endParaRPr lang="sv-SE" dirty="0" smtClean="0">
              <a:latin typeface="Garamond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Presentasjonens tittel  </a:t>
            </a:r>
            <a:fld id="{0CC207BB-4C73-4AA8-984D-41D06A77CB98}" type="datetime1">
              <a:rPr lang="nb-NO" smtClean="0"/>
              <a:pPr/>
              <a:t>11.02.2012</a:t>
            </a:fld>
            <a:endParaRPr lang="nb-NO" dirty="0"/>
          </a:p>
        </p:txBody>
      </p:sp>
      <p:pic>
        <p:nvPicPr>
          <p:cNvPr id="6" name="Picture 5" descr="self stimuli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3707" y="3861048"/>
            <a:ext cx="2331498" cy="2665859"/>
          </a:xfrm>
          <a:prstGeom prst="rect">
            <a:avLst/>
          </a:prstGeom>
        </p:spPr>
      </p:pic>
      <p:pic>
        <p:nvPicPr>
          <p:cNvPr id="8" name="Bildobjekt 10" descr="mer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179223">
            <a:off x="7792820" y="1379753"/>
            <a:ext cx="1000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Bildobjekt 7" descr="'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4549" y="503453"/>
            <a:ext cx="2448829" cy="167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kstSylinder 9"/>
          <p:cNvSpPr txBox="1"/>
          <p:nvPr/>
        </p:nvSpPr>
        <p:spPr>
          <a:xfrm>
            <a:off x="827584" y="5602014"/>
            <a:ext cx="374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Garamond" pitchFamily="18" charset="0"/>
              </a:rPr>
              <a:t>(Skinner, 1953; </a:t>
            </a:r>
          </a:p>
          <a:p>
            <a:r>
              <a:rPr lang="sv-SE" dirty="0">
                <a:latin typeface="Garamond" pitchFamily="18" charset="0"/>
              </a:rPr>
              <a:t>Lovaas, Newsom &amp; Hickman 1987)</a:t>
            </a:r>
          </a:p>
          <a:p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6" descr="SMARQ bil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168625">
            <a:off x="-90650" y="3508076"/>
            <a:ext cx="7594056" cy="4214812"/>
          </a:xfrm>
          <a:prstGeom prst="rect">
            <a:avLst/>
          </a:prstGeom>
          <a:effectLst>
            <a:outerShdw blurRad="444500" dist="50800" dir="18900000" sx="110000" sy="110000" algn="ctr" rotWithShape="0">
              <a:schemeClr val="bg1">
                <a:lumMod val="75000"/>
              </a:scheme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sz="3600" dirty="0" smtClean="0"/>
              <a:t>Pilotstudie</a:t>
            </a:r>
            <a:r>
              <a:rPr lang="sv-SE" dirty="0" smtClean="0"/>
              <a:t>: SMARQ</a:t>
            </a:r>
            <a:br>
              <a:rPr lang="sv-SE" dirty="0" smtClean="0"/>
            </a:b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>
                <a:latin typeface="Garamond" pitchFamily="18" charset="0"/>
              </a:rPr>
              <a:t>Inter-rater reliability: kappa 0.55 (halvbra)</a:t>
            </a:r>
            <a:r>
              <a:rPr lang="sv-SE" sz="1200" dirty="0" smtClean="0">
                <a:latin typeface="Garamond" pitchFamily="18" charset="0"/>
              </a:rPr>
              <a:t> (Negil Guitierrez)</a:t>
            </a:r>
            <a:endParaRPr lang="sv-SE" dirty="0" smtClean="0">
              <a:latin typeface="Garamond" pitchFamily="18" charset="0"/>
            </a:endParaRPr>
          </a:p>
          <a:p>
            <a:r>
              <a:rPr lang="sv-SE" dirty="0" smtClean="0">
                <a:latin typeface="Garamond" pitchFamily="18" charset="0"/>
              </a:rPr>
              <a:t>Validity S: 80 % med förstärkartest </a:t>
            </a:r>
            <a:r>
              <a:rPr lang="sv-SE" sz="1200" dirty="0" smtClean="0">
                <a:latin typeface="Garamond" pitchFamily="18" charset="0"/>
              </a:rPr>
              <a:t>(Anine Syverinsen &amp; Mariann St</a:t>
            </a:r>
            <a:r>
              <a:rPr lang="nb-NO" sz="1200" dirty="0" smtClean="0">
                <a:latin typeface="Garamond" pitchFamily="18" charset="0"/>
              </a:rPr>
              <a:t>røm)</a:t>
            </a:r>
          </a:p>
          <a:p>
            <a:r>
              <a:rPr lang="sv-SE" dirty="0" smtClean="0">
                <a:latin typeface="Garamond" pitchFamily="18" charset="0"/>
              </a:rPr>
              <a:t>Validity A: 87 % med observation</a:t>
            </a:r>
            <a:r>
              <a:rPr lang="sv-SE" sz="1200" dirty="0" smtClean="0">
                <a:latin typeface="Garamond" pitchFamily="18" charset="0"/>
              </a:rPr>
              <a:t> (Bernt Kristiansen &amp;  Ida Berge Myrvang)</a:t>
            </a:r>
            <a:endParaRPr lang="nb-NO" dirty="0">
              <a:latin typeface="Garamond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Presentasjonens tittel  </a:t>
            </a:r>
            <a:fld id="{DC72075E-8C4E-4543-A001-72A36F5400FA}" type="datetime1">
              <a:rPr lang="nb-NO" smtClean="0"/>
              <a:pPr/>
              <a:t>11.02.2012</a:t>
            </a:fld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Pilotstudie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Presentasjonens tittel  </a:t>
            </a:r>
            <a:fld id="{E06C822D-406F-4553-B282-69DD3ECFF86C}" type="datetime1">
              <a:rPr lang="nb-NO" smtClean="0"/>
              <a:pPr/>
              <a:t>11.02.2012</a:t>
            </a:fld>
            <a:endParaRPr lang="nb-NO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23528" y="1980001"/>
            <a:ext cx="3599944" cy="4214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alibri" pitchFamily="34" charset="0"/>
              <a:buChar char="—"/>
              <a:tabLst/>
              <a:defRPr/>
            </a:pPr>
            <a:endParaRPr lang="sv-SE" sz="2400" dirty="0" smtClean="0">
              <a:latin typeface="Garamond" pitchFamily="18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alibri" pitchFamily="34" charset="0"/>
              <a:buChar char="—"/>
              <a:tabLst/>
              <a:defRPr/>
            </a:pPr>
            <a:r>
              <a:rPr lang="sv-SE" sz="2400" dirty="0" smtClean="0">
                <a:latin typeface="Garamond" pitchFamily="18" charset="0"/>
                <a:cs typeface="Arial" pitchFamily="34" charset="0"/>
              </a:rPr>
              <a:t>Automatiska Sr+ neg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alibri" pitchFamily="34" charset="0"/>
              <a:buChar char="—"/>
              <a:tabLst/>
              <a:defRPr/>
            </a:pPr>
            <a:r>
              <a:rPr kumimoji="0" lang="sv-S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  <a:cs typeface="Arial" pitchFamily="34" charset="0"/>
              </a:rPr>
              <a:t>Sociala</a:t>
            </a:r>
            <a:r>
              <a:rPr kumimoji="0" lang="sv-SE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  <a:cs typeface="Arial" pitchFamily="34" charset="0"/>
              </a:rPr>
              <a:t> Sr+ pos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alibri" pitchFamily="34" charset="0"/>
              <a:buChar char="—"/>
              <a:tabLst/>
              <a:defRPr/>
            </a:pPr>
            <a:endParaRPr lang="sv-SE" sz="2400" baseline="0" dirty="0" smtClean="0">
              <a:latin typeface="Garamond" pitchFamily="18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alibri" pitchFamily="34" charset="0"/>
              <a:buChar char="—"/>
              <a:tabLst/>
              <a:defRPr/>
            </a:pPr>
            <a:r>
              <a:rPr kumimoji="0" lang="sv-SE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  <a:cs typeface="Arial" pitchFamily="34" charset="0"/>
              </a:rPr>
              <a:t>50 % förklarad varians (!)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alibri" pitchFamily="34" charset="0"/>
              <a:buChar char="—"/>
              <a:tabLst/>
              <a:defRPr/>
            </a:pPr>
            <a:endParaRPr lang="sv-SE" sz="2400" baseline="0" dirty="0" smtClean="0">
              <a:latin typeface="Garamond" pitchFamily="18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alibri" pitchFamily="34" charset="0"/>
              <a:buChar char="—"/>
              <a:tabLst/>
              <a:defRPr/>
            </a:pPr>
            <a:r>
              <a:rPr lang="sv-SE" sz="2400" dirty="0" smtClean="0">
                <a:latin typeface="Garamond" pitchFamily="18" charset="0"/>
                <a:cs typeface="Arial" pitchFamily="34" charset="0"/>
              </a:rPr>
              <a:t>Men: r</a:t>
            </a:r>
            <a:r>
              <a:rPr kumimoji="0" lang="sv-SE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  <a:cs typeface="Arial" pitchFamily="34" charset="0"/>
              </a:rPr>
              <a:t>etrospektivt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alibri" pitchFamily="34" charset="0"/>
              <a:buChar char="—"/>
              <a:tabLst/>
              <a:defRPr/>
            </a:pPr>
            <a:endParaRPr lang="sv-SE" sz="2400" baseline="0" dirty="0">
              <a:latin typeface="Garamond" pitchFamily="18" charset="0"/>
              <a:cs typeface="Arial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v-SE" sz="19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  <a:cs typeface="Arial" pitchFamily="34" charset="0"/>
              </a:rPr>
              <a:t>(Klintwall &amp; Eikeseth, 2011)</a:t>
            </a:r>
            <a:endParaRPr kumimoji="0" lang="nb-NO" sz="1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aramond" pitchFamily="18" charset="0"/>
              <a:cs typeface="Arial" pitchFamily="34" charset="0"/>
            </a:endParaRPr>
          </a:p>
        </p:txBody>
      </p:sp>
      <p:pic>
        <p:nvPicPr>
          <p:cNvPr id="10" name="Content Placeholder 9" descr="figure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79913" y="908719"/>
            <a:ext cx="5364088" cy="4729795"/>
          </a:xfrm>
        </p:spPr>
      </p:pic>
      <p:sp>
        <p:nvSpPr>
          <p:cNvPr id="7" name="Rectangle 6"/>
          <p:cNvSpPr/>
          <p:nvPr/>
        </p:nvSpPr>
        <p:spPr>
          <a:xfrm>
            <a:off x="4427984" y="908720"/>
            <a:ext cx="4464496" cy="40324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Content Placeholder 9" descr="figure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9912" y="908720"/>
            <a:ext cx="5364773" cy="4730400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908719"/>
            <a:ext cx="2646695" cy="10712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Pilotstudie: implikationer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>
                <a:latin typeface="Garamond" pitchFamily="18" charset="0"/>
              </a:rPr>
              <a:t>Fokus på att öka förstärkarrepertoar tidigt i behandling</a:t>
            </a:r>
          </a:p>
          <a:p>
            <a:pPr marL="0" indent="0">
              <a:buNone/>
            </a:pPr>
            <a:r>
              <a:rPr lang="sv-SE" dirty="0" smtClean="0">
                <a:latin typeface="Garamond" pitchFamily="18" charset="0"/>
              </a:rPr>
              <a:t>	(motverkar mättnad, varierande MO’s etc)</a:t>
            </a:r>
          </a:p>
          <a:p>
            <a:endParaRPr lang="sv-SE" dirty="0">
              <a:latin typeface="Garamond" pitchFamily="18" charset="0"/>
            </a:endParaRPr>
          </a:p>
          <a:p>
            <a:r>
              <a:rPr lang="sv-SE" dirty="0" smtClean="0">
                <a:latin typeface="Garamond" pitchFamily="18" charset="0"/>
              </a:rPr>
              <a:t>Predicts developmental trajectory IN treatment</a:t>
            </a:r>
          </a:p>
          <a:p>
            <a:endParaRPr lang="sv-SE" dirty="0" smtClean="0">
              <a:latin typeface="Garamond" pitchFamily="18" charset="0"/>
            </a:endParaRPr>
          </a:p>
          <a:p>
            <a:r>
              <a:rPr lang="sv-SE" dirty="0" smtClean="0">
                <a:latin typeface="Garamond" pitchFamily="18" charset="0"/>
              </a:rPr>
              <a:t>What about development regardless of treatment?...</a:t>
            </a:r>
          </a:p>
          <a:p>
            <a:pPr marL="457200" lvl="1" indent="0">
              <a:buNone/>
            </a:pPr>
            <a:r>
              <a:rPr lang="sv-SE" sz="2400" dirty="0" smtClean="0">
                <a:latin typeface="Garamond" pitchFamily="18" charset="0"/>
              </a:rPr>
              <a:t>Med andra ord: identifiera barn som kommer att få autism?</a:t>
            </a:r>
          </a:p>
          <a:p>
            <a:pPr marL="0" indent="0">
              <a:buNone/>
            </a:pPr>
            <a:endParaRPr lang="sv-SE" dirty="0">
              <a:latin typeface="Garamond" pitchFamily="18" charset="0"/>
            </a:endParaRP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Presentasjonens tittel  </a:t>
            </a:r>
            <a:fld id="{3E388BF5-48CA-4BF8-B349-640F8B3AA7C2}" type="datetime1">
              <a:rPr lang="nb-NO" smtClean="0"/>
              <a:t>11.02.2012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4093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IOA-powerpointm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HIOA-powerpointmal</Template>
  <TotalTime>1337</TotalTime>
  <Words>848</Words>
  <Application>Microsoft Office PowerPoint</Application>
  <PresentationFormat>Skjermfremvisning (4:3)</PresentationFormat>
  <Paragraphs>229</Paragraphs>
  <Slides>28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28</vt:i4>
      </vt:variant>
    </vt:vector>
  </HeadingPairs>
  <TitlesOfParts>
    <vt:vector size="29" baseType="lpstr">
      <vt:lpstr>HIOA-powerpointmal</vt:lpstr>
      <vt:lpstr>A Relative Reinforcer Theory of Autism  Lars Klintwall Espen Borgå-Johansen Per Holth Svein Eikeseth</vt:lpstr>
      <vt:lpstr>Innehåll</vt:lpstr>
      <vt:lpstr>Effekt av EIBI: variationen! </vt:lpstr>
      <vt:lpstr>Variation i behandlingen</vt:lpstr>
      <vt:lpstr>Variation fra barnet: beneficial factors</vt:lpstr>
      <vt:lpstr>Mulig prediktor: forsterkerprofil</vt:lpstr>
      <vt:lpstr>Pilotstudie: SMARQ </vt:lpstr>
      <vt:lpstr>Pilotstudie</vt:lpstr>
      <vt:lpstr>Pilotstudie: implikationer</vt:lpstr>
      <vt:lpstr>Husk! Autism är en beteenderepertoar (DSM-IV)</vt:lpstr>
      <vt:lpstr>Varför har vissa barn autismbeteenden? –  theory of mind explanation</vt:lpstr>
      <vt:lpstr>Ferster, 1961</vt:lpstr>
      <vt:lpstr>Drash &amp; Tudor, 2004</vt:lpstr>
      <vt:lpstr>The role of experience</vt:lpstr>
      <vt:lpstr>Beteendeanalytisk diagnostik</vt:lpstr>
      <vt:lpstr>Two etiologies for autism</vt:lpstr>
      <vt:lpstr>Relative Reinforcer Theory of Autism</vt:lpstr>
      <vt:lpstr>Pierce et al, 2010: ”Preference for Geometric Patterns Early in Life as a Risk Factor for Autism”</vt:lpstr>
      <vt:lpstr>Individual variation in primary reinforcers</vt:lpstr>
      <vt:lpstr>Olfaction: specific genes for specific negative reinforcers Kobayakawa et al, 2007: http://vimeo.com/6608737  </vt:lpstr>
      <vt:lpstr>Applications for mapping of SR+ </vt:lpstr>
      <vt:lpstr>Techniques for mapping early reinforcers</vt:lpstr>
      <vt:lpstr>PowerPoint-presentasjon</vt:lpstr>
      <vt:lpstr>Eye-tracking: pilot</vt:lpstr>
      <vt:lpstr>Ipad test</vt:lpstr>
      <vt:lpstr>Prevent autism</vt:lpstr>
      <vt:lpstr>EXTREMT tidig intervention </vt:lpstr>
      <vt:lpstr>A Relative Reinforcer Theory of Autism  Lars Klintwall Espen Borgå-Johansen Per Holth Svein Eikeseth</vt:lpstr>
    </vt:vector>
  </TitlesOfParts>
  <Company>Høgskolen i Akershus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Etikk</dc:title>
  <dc:creator>Lars Klintwall</dc:creator>
  <cp:lastModifiedBy>Lars Klintwall</cp:lastModifiedBy>
  <cp:revision>119</cp:revision>
  <cp:lastPrinted>2011-07-15T11:59:43Z</cp:lastPrinted>
  <dcterms:created xsi:type="dcterms:W3CDTF">2011-08-16T08:35:02Z</dcterms:created>
  <dcterms:modified xsi:type="dcterms:W3CDTF">2012-02-11T13:35:30Z</dcterms:modified>
</cp:coreProperties>
</file>